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3"/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6858000" cx="12192000"/>
  <p:notesSz cx="7559675" cy="10691800"/>
  <p:embeddedFontLst>
    <p:embeddedFont>
      <p:font typeface="Garamond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Garamond-bold.fntdata"/><Relationship Id="rId10" Type="http://schemas.openxmlformats.org/officeDocument/2006/relationships/slide" Target="slides/slide4.xml"/><Relationship Id="rId32" Type="http://schemas.openxmlformats.org/officeDocument/2006/relationships/font" Target="fonts/Garamond-regular.fntdata"/><Relationship Id="rId13" Type="http://schemas.openxmlformats.org/officeDocument/2006/relationships/slide" Target="slides/slide7.xml"/><Relationship Id="rId35" Type="http://schemas.openxmlformats.org/officeDocument/2006/relationships/font" Target="fonts/Garamond-boldItalic.fntdata"/><Relationship Id="rId12" Type="http://schemas.openxmlformats.org/officeDocument/2006/relationships/slide" Target="slides/slide6.xml"/><Relationship Id="rId34" Type="http://schemas.openxmlformats.org/officeDocument/2006/relationships/font" Target="fonts/Garamond-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1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1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1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0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0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21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1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2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4fba66f665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24fba66f665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6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7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7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8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8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09480" y="160452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2"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4"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60948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431964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3" type="body"/>
          </p:nvPr>
        </p:nvSpPr>
        <p:spPr>
          <a:xfrm>
            <a:off x="802980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4" type="body"/>
          </p:nvPr>
        </p:nvSpPr>
        <p:spPr>
          <a:xfrm>
            <a:off x="60948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5" type="body"/>
          </p:nvPr>
        </p:nvSpPr>
        <p:spPr>
          <a:xfrm>
            <a:off x="431964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3"/>
          <p:cNvSpPr txBox="1"/>
          <p:nvPr>
            <p:ph idx="6" type="body"/>
          </p:nvPr>
        </p:nvSpPr>
        <p:spPr>
          <a:xfrm>
            <a:off x="802980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"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2"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0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2"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1"/>
          <p:cNvSpPr txBox="1"/>
          <p:nvPr>
            <p:ph idx="3"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3"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3"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" type="body"/>
          </p:nvPr>
        </p:nvSpPr>
        <p:spPr>
          <a:xfrm>
            <a:off x="609480" y="160452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2"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3"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4"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60948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2" type="body"/>
          </p:nvPr>
        </p:nvSpPr>
        <p:spPr>
          <a:xfrm>
            <a:off x="431964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3" type="body"/>
          </p:nvPr>
        </p:nvSpPr>
        <p:spPr>
          <a:xfrm>
            <a:off x="802980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4" type="body"/>
          </p:nvPr>
        </p:nvSpPr>
        <p:spPr>
          <a:xfrm>
            <a:off x="60948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5" type="body"/>
          </p:nvPr>
        </p:nvSpPr>
        <p:spPr>
          <a:xfrm>
            <a:off x="431964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6" type="body"/>
          </p:nvPr>
        </p:nvSpPr>
        <p:spPr>
          <a:xfrm>
            <a:off x="802980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9"/>
          <p:cNvSpPr txBox="1"/>
          <p:nvPr>
            <p:ph idx="1"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30"/>
          <p:cNvSpPr txBox="1"/>
          <p:nvPr>
            <p:ph idx="1"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31"/>
          <p:cNvSpPr txBox="1"/>
          <p:nvPr>
            <p:ph idx="1"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1"/>
          <p:cNvSpPr txBox="1"/>
          <p:nvPr>
            <p:ph idx="2"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4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34"/>
          <p:cNvSpPr txBox="1"/>
          <p:nvPr>
            <p:ph idx="2"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4"/>
          <p:cNvSpPr txBox="1"/>
          <p:nvPr>
            <p:ph idx="3"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5"/>
          <p:cNvSpPr txBox="1"/>
          <p:nvPr>
            <p:ph idx="1"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5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35"/>
          <p:cNvSpPr txBox="1"/>
          <p:nvPr>
            <p:ph idx="3"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6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6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6"/>
          <p:cNvSpPr txBox="1"/>
          <p:nvPr>
            <p:ph idx="3"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37"/>
          <p:cNvSpPr txBox="1"/>
          <p:nvPr>
            <p:ph idx="1" type="body"/>
          </p:nvPr>
        </p:nvSpPr>
        <p:spPr>
          <a:xfrm>
            <a:off x="609480" y="160452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2"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38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38"/>
          <p:cNvSpPr txBox="1"/>
          <p:nvPr>
            <p:ph idx="3"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8"/>
          <p:cNvSpPr txBox="1"/>
          <p:nvPr>
            <p:ph idx="4"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" type="body"/>
          </p:nvPr>
        </p:nvSpPr>
        <p:spPr>
          <a:xfrm>
            <a:off x="60948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9"/>
          <p:cNvSpPr txBox="1"/>
          <p:nvPr>
            <p:ph idx="2" type="body"/>
          </p:nvPr>
        </p:nvSpPr>
        <p:spPr>
          <a:xfrm>
            <a:off x="431964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39"/>
          <p:cNvSpPr txBox="1"/>
          <p:nvPr>
            <p:ph idx="3" type="body"/>
          </p:nvPr>
        </p:nvSpPr>
        <p:spPr>
          <a:xfrm>
            <a:off x="8029800" y="160452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9"/>
          <p:cNvSpPr txBox="1"/>
          <p:nvPr>
            <p:ph idx="4" type="body"/>
          </p:nvPr>
        </p:nvSpPr>
        <p:spPr>
          <a:xfrm>
            <a:off x="60948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9"/>
          <p:cNvSpPr txBox="1"/>
          <p:nvPr>
            <p:ph idx="5" type="body"/>
          </p:nvPr>
        </p:nvSpPr>
        <p:spPr>
          <a:xfrm>
            <a:off x="431964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9"/>
          <p:cNvSpPr txBox="1"/>
          <p:nvPr>
            <p:ph idx="6" type="body"/>
          </p:nvPr>
        </p:nvSpPr>
        <p:spPr>
          <a:xfrm>
            <a:off x="8029800" y="3682440"/>
            <a:ext cx="35330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2" type="body"/>
          </p:nvPr>
        </p:nvSpPr>
        <p:spPr>
          <a:xfrm>
            <a:off x="623196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3" type="body"/>
          </p:nvPr>
        </p:nvSpPr>
        <p:spPr>
          <a:xfrm>
            <a:off x="60948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609480" y="1604520"/>
            <a:ext cx="535428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3" type="body"/>
          </p:nvPr>
        </p:nvSpPr>
        <p:spPr>
          <a:xfrm>
            <a:off x="6231960" y="368244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60948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body"/>
          </p:nvPr>
        </p:nvSpPr>
        <p:spPr>
          <a:xfrm>
            <a:off x="6231960" y="1604520"/>
            <a:ext cx="535428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09480" y="3682440"/>
            <a:ext cx="10972440" cy="18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906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8;p1"/>
            <p:cNvSpPr/>
            <p:nvPr/>
          </p:nvSpPr>
          <p:spPr>
            <a:xfrm>
              <a:off x="2328480" y="1540800"/>
              <a:ext cx="7543440" cy="38350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9" name="Google Shape;9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10;p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1" name="Google Shape;11;p1"/>
          <p:cNvCxnSpPr/>
          <p:nvPr/>
        </p:nvCxnSpPr>
        <p:spPr>
          <a:xfrm>
            <a:off x="2692440" y="3522240"/>
            <a:ext cx="6816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906B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Google Shape;63;p14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4"/>
          <p:cNvSpPr txBox="1"/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609480" y="1604520"/>
            <a:ext cx="535392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6231960" y="1604520"/>
            <a:ext cx="535392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7" name="Google Shape;67;p14"/>
          <p:cNvSpPr txBox="1"/>
          <p:nvPr>
            <p:ph idx="3" type="body"/>
          </p:nvPr>
        </p:nvSpPr>
        <p:spPr>
          <a:xfrm>
            <a:off x="6231960" y="3682440"/>
            <a:ext cx="535392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9906B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18" name="Google Shape;118;p27"/>
          <p:cNvSpPr txBox="1"/>
          <p:nvPr>
            <p:ph idx="1" type="body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9" Type="http://schemas.openxmlformats.org/officeDocument/2006/relationships/image" Target="../media/image73.png"/><Relationship Id="rId5" Type="http://schemas.openxmlformats.org/officeDocument/2006/relationships/image" Target="../media/image28.png"/><Relationship Id="rId6" Type="http://schemas.openxmlformats.org/officeDocument/2006/relationships/image" Target="../media/image17.png"/><Relationship Id="rId7" Type="http://schemas.openxmlformats.org/officeDocument/2006/relationships/image" Target="../media/image27.png"/><Relationship Id="rId8" Type="http://schemas.openxmlformats.org/officeDocument/2006/relationships/image" Target="../media/image3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7.png"/><Relationship Id="rId6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png"/><Relationship Id="rId4" Type="http://schemas.openxmlformats.org/officeDocument/2006/relationships/image" Target="../media/image53.png"/><Relationship Id="rId5" Type="http://schemas.openxmlformats.org/officeDocument/2006/relationships/image" Target="../media/image37.png"/><Relationship Id="rId6" Type="http://schemas.openxmlformats.org/officeDocument/2006/relationships/image" Target="../media/image4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8.png"/><Relationship Id="rId6" Type="http://schemas.openxmlformats.org/officeDocument/2006/relationships/image" Target="../media/image42.png"/><Relationship Id="rId7" Type="http://schemas.openxmlformats.org/officeDocument/2006/relationships/image" Target="../media/image53.png"/><Relationship Id="rId8" Type="http://schemas.openxmlformats.org/officeDocument/2006/relationships/image" Target="../media/image4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Relationship Id="rId4" Type="http://schemas.openxmlformats.org/officeDocument/2006/relationships/image" Target="../media/image48.png"/><Relationship Id="rId5" Type="http://schemas.openxmlformats.org/officeDocument/2006/relationships/image" Target="../media/image4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0"/>
          <p:cNvSpPr/>
          <p:nvPr/>
        </p:nvSpPr>
        <p:spPr>
          <a:xfrm>
            <a:off x="0" y="0"/>
            <a:ext cx="1219176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</p:sp>
      <p:pic>
        <p:nvPicPr>
          <p:cNvPr id="172" name="Google Shape;172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0"/>
          <p:cNvSpPr/>
          <p:nvPr/>
        </p:nvSpPr>
        <p:spPr>
          <a:xfrm>
            <a:off x="4396680" y="202680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Profili delle Scuole della Rete</a:t>
            </a:r>
            <a:endParaRPr b="0" i="0" sz="5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40"/>
          <p:cNvSpPr/>
          <p:nvPr/>
        </p:nvSpPr>
        <p:spPr>
          <a:xfrm>
            <a:off x="4611240" y="41040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Progetto di Orientamento</a:t>
            </a:r>
            <a:endParaRPr b="0" i="0" sz="2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5" name="Google Shape;175;p40"/>
          <p:cNvCxnSpPr/>
          <p:nvPr/>
        </p:nvCxnSpPr>
        <p:spPr>
          <a:xfrm>
            <a:off x="5458320" y="3774240"/>
            <a:ext cx="5121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49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293" name="Google Shape;293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49"/>
            <p:cNvSpPr/>
            <p:nvPr/>
          </p:nvSpPr>
          <p:spPr>
            <a:xfrm>
              <a:off x="2328480" y="1540800"/>
              <a:ext cx="7543440" cy="38350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295" name="Google Shape;295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97" name="Google Shape;297;p49"/>
          <p:cNvCxnSpPr/>
          <p:nvPr/>
        </p:nvCxnSpPr>
        <p:spPr>
          <a:xfrm>
            <a:off x="2692440" y="3522240"/>
            <a:ext cx="6816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49"/>
          <p:cNvSpPr/>
          <p:nvPr/>
        </p:nvSpPr>
        <p:spPr>
          <a:xfrm>
            <a:off x="0" y="0"/>
            <a:ext cx="1219176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3992A"/>
          </a:solidFill>
          <a:ln>
            <a:noFill/>
          </a:ln>
        </p:spPr>
      </p:sp>
      <p:sp>
        <p:nvSpPr>
          <p:cNvPr id="299" name="Google Shape;299;p49"/>
          <p:cNvSpPr/>
          <p:nvPr/>
        </p:nvSpPr>
        <p:spPr>
          <a:xfrm>
            <a:off x="2192040" y="1400040"/>
            <a:ext cx="7807680" cy="410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rgbClr val="3D648C"/>
              </a:gs>
              <a:gs pos="100000">
                <a:srgbClr val="3D648C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</p:sp>
      <p:sp>
        <p:nvSpPr>
          <p:cNvPr id="300" name="Google Shape;300;p49"/>
          <p:cNvSpPr/>
          <p:nvPr/>
        </p:nvSpPr>
        <p:spPr>
          <a:xfrm>
            <a:off x="2328480" y="1540800"/>
            <a:ext cx="7543440" cy="38350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15825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01" name="Google Shape;301;p49"/>
          <p:cNvGrpSpPr/>
          <p:nvPr/>
        </p:nvGrpSpPr>
        <p:grpSpPr>
          <a:xfrm>
            <a:off x="0" y="3123720"/>
            <a:ext cx="12230640" cy="659160"/>
            <a:chOff x="0" y="3123720"/>
            <a:chExt cx="12230640" cy="659160"/>
          </a:xfrm>
        </p:grpSpPr>
        <p:sp>
          <p:nvSpPr>
            <p:cNvPr id="302" name="Google Shape;302;p49"/>
            <p:cNvSpPr/>
            <p:nvPr/>
          </p:nvSpPr>
          <p:spPr>
            <a:xfrm>
              <a:off x="2448000" y="31237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3" name="Google Shape;303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31456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4" name="Google Shape;304;p49"/>
            <p:cNvSpPr/>
            <p:nvPr/>
          </p:nvSpPr>
          <p:spPr>
            <a:xfrm>
              <a:off x="9734760" y="312480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5" name="Google Shape;305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53120" y="31456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49"/>
          <p:cNvSpPr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LICEO LINGUISTICO</a:t>
            </a: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3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 NINNI CASSAR</a:t>
            </a:r>
            <a:r>
              <a:rPr lang="it-IT" sz="3400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À</a:t>
            </a: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34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 PALERMO </a:t>
            </a:r>
            <a:endParaRPr b="0" i="0" sz="3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7" name="Google Shape;307;p49"/>
          <p:cNvCxnSpPr/>
          <p:nvPr/>
        </p:nvCxnSpPr>
        <p:spPr>
          <a:xfrm>
            <a:off x="2692440" y="3522240"/>
            <a:ext cx="6816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0"/>
          <p:cNvSpPr/>
          <p:nvPr/>
        </p:nvSpPr>
        <p:spPr>
          <a:xfrm>
            <a:off x="310680" y="3962520"/>
            <a:ext cx="2742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IT FILIPPO PARL ATORE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3" name="Google Shape;313;p50"/>
          <p:cNvGrpSpPr/>
          <p:nvPr/>
        </p:nvGrpSpPr>
        <p:grpSpPr>
          <a:xfrm>
            <a:off x="0" y="615960"/>
            <a:ext cx="12106800" cy="5762880"/>
            <a:chOff x="0" y="615960"/>
            <a:chExt cx="12106800" cy="5762880"/>
          </a:xfrm>
        </p:grpSpPr>
        <p:sp>
          <p:nvSpPr>
            <p:cNvPr id="314" name="Google Shape;314;p50"/>
            <p:cNvSpPr/>
            <p:nvPr/>
          </p:nvSpPr>
          <p:spPr>
            <a:xfrm>
              <a:off x="126000" y="615960"/>
              <a:ext cx="11980800" cy="1728720"/>
            </a:xfrm>
            <a:custGeom>
              <a:rect b="b" l="l" r="r" t="t"/>
              <a:pathLst>
                <a:path extrusionOk="0" h="1728925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728925"/>
                  </a:lnTo>
                  <a:lnTo>
                    <a:pt x="0" y="17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TECNICO INDUSTRIALE VITTORIO EMANUELE III  </a:t>
              </a:r>
              <a:endParaRPr b="0" i="0" sz="4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50"/>
            <p:cNvSpPr/>
            <p:nvPr/>
          </p:nvSpPr>
          <p:spPr>
            <a:xfrm>
              <a:off x="0" y="2345040"/>
              <a:ext cx="4119120" cy="3630240"/>
            </a:xfrm>
            <a:custGeom>
              <a:rect b="b" l="l" r="r" t="t"/>
              <a:pathLst>
                <a:path extrusionOk="0" h="363074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9770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INFORMATICA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TELECOMUNICAZIONI</a:t>
              </a:r>
              <a:endParaRPr b="0" i="0" sz="2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0"/>
            <p:cNvSpPr/>
            <p:nvPr/>
          </p:nvSpPr>
          <p:spPr>
            <a:xfrm>
              <a:off x="4118760" y="2345040"/>
              <a:ext cx="3989520" cy="3630240"/>
            </a:xfrm>
            <a:custGeom>
              <a:rect b="b" l="l" r="r" t="t"/>
              <a:pathLst>
                <a:path extrusionOk="0" h="363074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09D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ELETTRONICA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ED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ELETTROTECNICA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50"/>
            <p:cNvSpPr/>
            <p:nvPr/>
          </p:nvSpPr>
          <p:spPr>
            <a:xfrm>
              <a:off x="8111520" y="2345040"/>
              <a:ext cx="3989520" cy="3630240"/>
            </a:xfrm>
            <a:custGeom>
              <a:rect b="b" l="l" r="r" t="t"/>
              <a:pathLst>
                <a:path extrusionOk="0" h="363074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C33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MECCANICA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MECCATRONICA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0"/>
            <p:cNvSpPr/>
            <p:nvPr/>
          </p:nvSpPr>
          <p:spPr>
            <a:xfrm>
              <a:off x="126000" y="5975640"/>
              <a:ext cx="11980800" cy="40320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" name="Google Shape;323;p5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324" name="Google Shape;324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51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326" name="Google Shape;326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7" name="Google Shape;327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28" name="Google Shape;328;p51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9" name="Google Shape;329;p51"/>
          <p:cNvSpPr/>
          <p:nvPr/>
        </p:nvSpPr>
        <p:spPr>
          <a:xfrm>
            <a:off x="486000" y="496080"/>
            <a:ext cx="11226960" cy="588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</p:spPr>
      </p:sp>
      <p:sp>
        <p:nvSpPr>
          <p:cNvPr id="330" name="Google Shape;330;p51"/>
          <p:cNvSpPr/>
          <p:nvPr/>
        </p:nvSpPr>
        <p:spPr>
          <a:xfrm>
            <a:off x="608040" y="609480"/>
            <a:ext cx="10972440" cy="563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15825">
            <a:solidFill>
              <a:srgbClr val="83992A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331" name="Google Shape;331;p51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2" name="Google Shape;332;p51"/>
          <p:cNvGrpSpPr/>
          <p:nvPr/>
        </p:nvGrpSpPr>
        <p:grpSpPr>
          <a:xfrm>
            <a:off x="-18360" y="3129120"/>
            <a:ext cx="12234240" cy="658080"/>
            <a:chOff x="-18360" y="3129120"/>
            <a:chExt cx="12234240" cy="658080"/>
          </a:xfrm>
        </p:grpSpPr>
        <p:sp>
          <p:nvSpPr>
            <p:cNvPr id="333" name="Google Shape;333;p51"/>
            <p:cNvSpPr/>
            <p:nvPr/>
          </p:nvSpPr>
          <p:spPr>
            <a:xfrm>
              <a:off x="73224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4" name="Google Shape;334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836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5" name="Google Shape;335;p51"/>
            <p:cNvSpPr/>
            <p:nvPr/>
          </p:nvSpPr>
          <p:spPr>
            <a:xfrm>
              <a:off x="1141452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6" name="Google Shape;336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900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7" name="Google Shape;337;p51"/>
          <p:cNvGrpSpPr/>
          <p:nvPr/>
        </p:nvGrpSpPr>
        <p:grpSpPr>
          <a:xfrm>
            <a:off x="-16200" y="546480"/>
            <a:ext cx="12231720" cy="5762880"/>
            <a:chOff x="-16200" y="546480"/>
            <a:chExt cx="12231720" cy="5762880"/>
          </a:xfrm>
        </p:grpSpPr>
        <p:sp>
          <p:nvSpPr>
            <p:cNvPr id="338" name="Google Shape;338;p51"/>
            <p:cNvSpPr/>
            <p:nvPr/>
          </p:nvSpPr>
          <p:spPr>
            <a:xfrm>
              <a:off x="-16200" y="546480"/>
              <a:ext cx="12231720" cy="1728720"/>
            </a:xfrm>
            <a:custGeom>
              <a:rect b="b" l="l" r="r" t="t"/>
              <a:pathLst>
                <a:path extrusionOk="0" h="1728925" w="12232252">
                  <a:moveTo>
                    <a:pt x="0" y="0"/>
                  </a:moveTo>
                  <a:lnTo>
                    <a:pt x="12232252" y="0"/>
                  </a:lnTo>
                  <a:lnTo>
                    <a:pt x="12232252" y="1728925"/>
                  </a:lnTo>
                  <a:lnTo>
                    <a:pt x="0" y="17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I.I. S.S. ALESSANDRO VOLTA </a:t>
              </a:r>
              <a:r>
                <a:rPr b="0" i="0" lang="it-IT" sz="4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PALERMO PERCORSI DEL TECNICO INDUSTRIALE</a:t>
              </a:r>
              <a:endParaRPr b="0" i="0" sz="4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51"/>
            <p:cNvSpPr/>
            <p:nvPr/>
          </p:nvSpPr>
          <p:spPr>
            <a:xfrm>
              <a:off x="0" y="2275560"/>
              <a:ext cx="3375360" cy="3630240"/>
            </a:xfrm>
            <a:custGeom>
              <a:rect b="b" l="l" r="r" t="t"/>
              <a:pathLst>
                <a:path extrusionOk="0" h="3630744" w="2036717">
                  <a:moveTo>
                    <a:pt x="0" y="0"/>
                  </a:moveTo>
                  <a:lnTo>
                    <a:pt x="2036717" y="0"/>
                  </a:lnTo>
                  <a:lnTo>
                    <a:pt x="2036717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3275" lIns="53275" spcFirstLastPara="1" rIns="53275" wrap="square" tIns="53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ELETTRONICA ED ELETTROTECNICA</a:t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6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INFORMATICA E </a:t>
              </a:r>
              <a:r>
                <a:rPr b="0" i="0" lang="it-IT" sz="2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TELECOMUNICAZIO</a:t>
              </a:r>
              <a:r>
                <a:rPr lang="it-IT" sz="24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NI</a:t>
              </a:r>
              <a:endParaRPr b="0" i="0" sz="2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51"/>
            <p:cNvSpPr/>
            <p:nvPr/>
          </p:nvSpPr>
          <p:spPr>
            <a:xfrm>
              <a:off x="3596760" y="2275560"/>
              <a:ext cx="468000" cy="3630240"/>
            </a:xfrm>
            <a:custGeom>
              <a:rect b="b" l="l" r="r" t="t"/>
              <a:pathLst>
                <a:path extrusionOk="0" h="3630744" w="2036717">
                  <a:moveTo>
                    <a:pt x="0" y="0"/>
                  </a:moveTo>
                  <a:lnTo>
                    <a:pt x="2036717" y="0"/>
                  </a:lnTo>
                  <a:lnTo>
                    <a:pt x="2036717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tile algn="tl" flip="none" tx="0" sx="100000" ty="0" sy="100000"/>
            </a:blipFill>
            <a:ln>
              <a:noFill/>
            </a:ln>
          </p:spPr>
        </p:sp>
        <p:sp>
          <p:nvSpPr>
            <p:cNvPr id="341" name="Google Shape;341;p51"/>
            <p:cNvSpPr/>
            <p:nvPr/>
          </p:nvSpPr>
          <p:spPr>
            <a:xfrm>
              <a:off x="3366000" y="2275560"/>
              <a:ext cx="4770720" cy="3630240"/>
            </a:xfrm>
            <a:custGeom>
              <a:rect b="b" l="l" r="r" t="t"/>
              <a:pathLst>
                <a:path extrusionOk="0" h="3630744" w="2036717">
                  <a:moveTo>
                    <a:pt x="0" y="0"/>
                  </a:moveTo>
                  <a:lnTo>
                    <a:pt x="2036717" y="0"/>
                  </a:lnTo>
                  <a:lnTo>
                    <a:pt x="2036717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3275" lIns="53275" spcFirstLastPara="1" rIns="53275" wrap="square" tIns="53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MECCANICA MECCATRONICA </a:t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ED ENERGIA</a:t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TRASPORTI E LOGISTICA</a:t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51"/>
            <p:cNvSpPr/>
            <p:nvPr/>
          </p:nvSpPr>
          <p:spPr>
            <a:xfrm>
              <a:off x="7966440" y="2275560"/>
              <a:ext cx="167760" cy="3630240"/>
            </a:xfrm>
            <a:custGeom>
              <a:rect b="b" l="l" r="r" t="t"/>
              <a:pathLst>
                <a:path extrusionOk="0" h="3630744" w="2036717">
                  <a:moveTo>
                    <a:pt x="0" y="0"/>
                  </a:moveTo>
                  <a:lnTo>
                    <a:pt x="2036717" y="0"/>
                  </a:lnTo>
                  <a:lnTo>
                    <a:pt x="2036717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tile algn="tl" flip="none" tx="0" sx="100000" ty="0" sy="100000"/>
            </a:blipFill>
            <a:ln>
              <a:noFill/>
            </a:ln>
          </p:spPr>
        </p:sp>
        <p:sp>
          <p:nvSpPr>
            <p:cNvPr id="343" name="Google Shape;343;p51"/>
            <p:cNvSpPr/>
            <p:nvPr/>
          </p:nvSpPr>
          <p:spPr>
            <a:xfrm>
              <a:off x="8137080" y="2275560"/>
              <a:ext cx="4052880" cy="3630240"/>
            </a:xfrm>
            <a:custGeom>
              <a:rect b="b" l="l" r="r" t="t"/>
              <a:pathLst>
                <a:path extrusionOk="0" h="3630744" w="2036717">
                  <a:moveTo>
                    <a:pt x="0" y="0"/>
                  </a:moveTo>
                  <a:lnTo>
                    <a:pt x="2036717" y="0"/>
                  </a:lnTo>
                  <a:lnTo>
                    <a:pt x="2036717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3275" lIns="53275" spcFirstLastPara="1" rIns="53275" wrap="square" tIns="53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5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GRAFICA E COMUNICAZIONE</a:t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BIOTECNOLOGIE SANITARIE</a:t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51"/>
            <p:cNvSpPr/>
            <p:nvPr/>
          </p:nvSpPr>
          <p:spPr>
            <a:xfrm flipH="1">
              <a:off x="12188520" y="2275560"/>
              <a:ext cx="25200" cy="3630240"/>
            </a:xfrm>
            <a:custGeom>
              <a:rect b="b" l="l" r="r" t="t"/>
              <a:pathLst>
                <a:path extrusionOk="0" h="3630744" w="2036717">
                  <a:moveTo>
                    <a:pt x="0" y="0"/>
                  </a:moveTo>
                  <a:lnTo>
                    <a:pt x="2036717" y="0"/>
                  </a:lnTo>
                  <a:lnTo>
                    <a:pt x="2036717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1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3275" lIns="53275" spcFirstLastPara="1" rIns="53275" wrap="square" tIns="53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</a:t>
              </a:r>
              <a:endParaRPr b="0" i="0" sz="1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51"/>
            <p:cNvSpPr/>
            <p:nvPr/>
          </p:nvSpPr>
          <p:spPr>
            <a:xfrm>
              <a:off x="-16200" y="5906160"/>
              <a:ext cx="12231720" cy="40320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52"/>
          <p:cNvGrpSpPr/>
          <p:nvPr/>
        </p:nvGrpSpPr>
        <p:grpSpPr>
          <a:xfrm>
            <a:off x="360000" y="360000"/>
            <a:ext cx="11519640" cy="6281280"/>
            <a:chOff x="360000" y="360000"/>
            <a:chExt cx="11519640" cy="6281280"/>
          </a:xfrm>
        </p:grpSpPr>
        <p:sp>
          <p:nvSpPr>
            <p:cNvPr id="351" name="Google Shape;351;p52"/>
            <p:cNvSpPr/>
            <p:nvPr/>
          </p:nvSpPr>
          <p:spPr>
            <a:xfrm>
              <a:off x="360000" y="360000"/>
              <a:ext cx="11519640" cy="1884240"/>
            </a:xfrm>
            <a:custGeom>
              <a:rect b="b" l="l" r="r" t="t"/>
              <a:pathLst>
                <a:path extrusionOk="0" h="1668540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668540"/>
                  </a:lnTo>
                  <a:lnTo>
                    <a:pt x="0" y="16685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  <p:txBody>
            <a:bodyPr anchorCtr="1" anchor="ctr" bIns="171350" lIns="171350" spcFirstLastPara="1" rIns="171350" wrap="square" tIns="171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I.I. S.S. ALESSANDRO VOLTA </a:t>
              </a:r>
              <a:r>
                <a:rPr b="0" i="0" lang="it-IT" sz="45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b="0" i="0" lang="it-IT" sz="4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PALERMO PERCORSI DEL LICEO SCIENTIFICO</a:t>
              </a:r>
              <a:endParaRPr b="0" i="0" sz="4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52"/>
            <p:cNvSpPr/>
            <p:nvPr/>
          </p:nvSpPr>
          <p:spPr>
            <a:xfrm>
              <a:off x="360000" y="2244600"/>
              <a:ext cx="5759640" cy="3957120"/>
            </a:xfrm>
            <a:custGeom>
              <a:rect b="b" l="l" r="r" t="t"/>
              <a:pathLst>
                <a:path extrusionOk="0" h="3503935" w="5476333">
                  <a:moveTo>
                    <a:pt x="0" y="0"/>
                  </a:moveTo>
                  <a:lnTo>
                    <a:pt x="5476333" y="0"/>
                  </a:lnTo>
                  <a:lnTo>
                    <a:pt x="5476333" y="3503935"/>
                  </a:lnTo>
                  <a:lnTo>
                    <a:pt x="0" y="35039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3A3"/>
            </a:solidFill>
            <a:ln>
              <a:noFill/>
            </a:ln>
          </p:spPr>
          <p:txBody>
            <a:bodyPr anchorCtr="1" anchor="ctr" bIns="247675" lIns="247675" spcFirstLastPara="1" rIns="247675" wrap="square" tIns="24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6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 INDIRIZZO SPORTIVO</a:t>
              </a:r>
              <a:endParaRPr b="0" i="0" sz="6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52"/>
            <p:cNvSpPr/>
            <p:nvPr/>
          </p:nvSpPr>
          <p:spPr>
            <a:xfrm>
              <a:off x="6120000" y="2244600"/>
              <a:ext cx="5759640" cy="3957120"/>
            </a:xfrm>
            <a:custGeom>
              <a:rect b="b" l="l" r="r" t="t"/>
              <a:pathLst>
                <a:path extrusionOk="0" h="3503935" w="5476333">
                  <a:moveTo>
                    <a:pt x="0" y="0"/>
                  </a:moveTo>
                  <a:lnTo>
                    <a:pt x="5476333" y="0"/>
                  </a:lnTo>
                  <a:lnTo>
                    <a:pt x="5476333" y="3503935"/>
                  </a:lnTo>
                  <a:lnTo>
                    <a:pt x="0" y="350393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247675" lIns="247675" spcFirstLastPara="1" rIns="247675" wrap="square" tIns="24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6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SCIENZE APPLICATE</a:t>
              </a:r>
              <a:endParaRPr b="0" i="0" sz="6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52"/>
            <p:cNvSpPr/>
            <p:nvPr/>
          </p:nvSpPr>
          <p:spPr>
            <a:xfrm>
              <a:off x="360000" y="6202080"/>
              <a:ext cx="11519640" cy="43920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53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360" name="Google Shape;360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1" name="Google Shape;361;p53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362" name="Google Shape;362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3" name="Google Shape;363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64" name="Google Shape;364;p53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53"/>
          <p:cNvSpPr/>
          <p:nvPr/>
        </p:nvSpPr>
        <p:spPr>
          <a:xfrm>
            <a:off x="486000" y="496080"/>
            <a:ext cx="11226960" cy="588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</p:spPr>
      </p:sp>
      <p:sp>
        <p:nvSpPr>
          <p:cNvPr id="366" name="Google Shape;366;p53"/>
          <p:cNvSpPr/>
          <p:nvPr/>
        </p:nvSpPr>
        <p:spPr>
          <a:xfrm>
            <a:off x="608040" y="609480"/>
            <a:ext cx="10972440" cy="563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15825">
            <a:solidFill>
              <a:srgbClr val="83992A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367" name="Google Shape;367;p53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68" name="Google Shape;368;p53"/>
          <p:cNvGrpSpPr/>
          <p:nvPr/>
        </p:nvGrpSpPr>
        <p:grpSpPr>
          <a:xfrm>
            <a:off x="-18360" y="3129120"/>
            <a:ext cx="12234240" cy="658080"/>
            <a:chOff x="-18360" y="3129120"/>
            <a:chExt cx="12234240" cy="658080"/>
          </a:xfrm>
        </p:grpSpPr>
        <p:sp>
          <p:nvSpPr>
            <p:cNvPr id="369" name="Google Shape;369;p53"/>
            <p:cNvSpPr/>
            <p:nvPr/>
          </p:nvSpPr>
          <p:spPr>
            <a:xfrm>
              <a:off x="73224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0" name="Google Shape;370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836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1" name="Google Shape;371;p53"/>
            <p:cNvSpPr/>
            <p:nvPr/>
          </p:nvSpPr>
          <p:spPr>
            <a:xfrm>
              <a:off x="1141452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2" name="Google Shape;372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900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73" name="Google Shape;373;p53"/>
          <p:cNvGrpSpPr/>
          <p:nvPr/>
        </p:nvGrpSpPr>
        <p:grpSpPr>
          <a:xfrm>
            <a:off x="422849" y="439199"/>
            <a:ext cx="11289649" cy="5939640"/>
            <a:chOff x="662760" y="360000"/>
            <a:chExt cx="10865880" cy="5939640"/>
          </a:xfrm>
        </p:grpSpPr>
        <p:sp>
          <p:nvSpPr>
            <p:cNvPr id="374" name="Google Shape;374;p53"/>
            <p:cNvSpPr/>
            <p:nvPr/>
          </p:nvSpPr>
          <p:spPr>
            <a:xfrm>
              <a:off x="662760" y="360000"/>
              <a:ext cx="10865880" cy="1781640"/>
            </a:xfrm>
            <a:custGeom>
              <a:rect b="b" l="l" r="r" t="t"/>
              <a:pathLst>
                <a:path extrusionOk="0" h="1690107" w="10866402">
                  <a:moveTo>
                    <a:pt x="0" y="0"/>
                  </a:moveTo>
                  <a:lnTo>
                    <a:pt x="10866402" y="0"/>
                  </a:lnTo>
                  <a:lnTo>
                    <a:pt x="10866402" y="1690107"/>
                  </a:lnTo>
                  <a:lnTo>
                    <a:pt x="0" y="1690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  <p:txBody>
            <a:bodyPr anchorCtr="1" anchor="ctr" bIns="156225" lIns="156225" spcFirstLastPara="1" rIns="156225" wrap="square" tIns="156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I.I. S.S. ALESSANDRO VOLTA </a:t>
              </a:r>
              <a:r>
                <a:rPr b="0" i="0" lang="it-IT" sz="41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b="0" i="0" lang="it-IT" sz="4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PALERMO PERCORSI DI ISTRUZIONE PROFESSIONALE</a:t>
              </a:r>
              <a:endParaRPr b="0" i="0" sz="4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53"/>
            <p:cNvSpPr/>
            <p:nvPr/>
          </p:nvSpPr>
          <p:spPr>
            <a:xfrm>
              <a:off x="662760" y="2142000"/>
              <a:ext cx="10865880" cy="3741840"/>
            </a:xfrm>
            <a:custGeom>
              <a:rect b="b" l="l" r="r" t="t"/>
              <a:pathLst>
                <a:path extrusionOk="0" h="3549224" w="10866402">
                  <a:moveTo>
                    <a:pt x="0" y="0"/>
                  </a:moveTo>
                  <a:lnTo>
                    <a:pt x="10866402" y="0"/>
                  </a:lnTo>
                  <a:lnTo>
                    <a:pt x="10866402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9770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47675" lIns="247675" spcFirstLastPara="1" rIns="247675" wrap="square" tIns="24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6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 MANUTENZIONE ED ASSISTENZA TECNICA</a:t>
              </a:r>
              <a:endParaRPr b="0" i="0" sz="6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53"/>
            <p:cNvSpPr/>
            <p:nvPr/>
          </p:nvSpPr>
          <p:spPr>
            <a:xfrm>
              <a:off x="662760" y="5884200"/>
              <a:ext cx="10865880" cy="4154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4"/>
          <p:cNvSpPr/>
          <p:nvPr/>
        </p:nvSpPr>
        <p:spPr>
          <a:xfrm>
            <a:off x="310680" y="3962520"/>
            <a:ext cx="2742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IT FILIPPO PARL ATORE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2" name="Google Shape;382;p54"/>
          <p:cNvGrpSpPr/>
          <p:nvPr/>
        </p:nvGrpSpPr>
        <p:grpSpPr>
          <a:xfrm>
            <a:off x="0" y="2647440"/>
            <a:ext cx="12075480" cy="4209840"/>
            <a:chOff x="0" y="2647440"/>
            <a:chExt cx="12075480" cy="4209840"/>
          </a:xfrm>
        </p:grpSpPr>
        <p:sp>
          <p:nvSpPr>
            <p:cNvPr id="383" name="Google Shape;383;p54"/>
            <p:cNvSpPr/>
            <p:nvPr/>
          </p:nvSpPr>
          <p:spPr>
            <a:xfrm>
              <a:off x="6120" y="2647440"/>
              <a:ext cx="5708520" cy="408276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Amministrazione Finanza e Marketing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Sistemi informativi Aziendali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Relazioni Internazionali per il Marketing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54"/>
            <p:cNvSpPr/>
            <p:nvPr/>
          </p:nvSpPr>
          <p:spPr>
            <a:xfrm>
              <a:off x="6366960" y="2647440"/>
              <a:ext cx="5708520" cy="378900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6000"/>
            </a:solid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                     </a:t>
              </a:r>
              <a:r>
                <a:rPr b="0" i="0" lang="it-IT" sz="3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TURISMO</a:t>
              </a:r>
              <a:endParaRPr b="0" i="0" sz="3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Esabac Techno</a:t>
              </a:r>
              <a:endParaRPr b="0" i="0" sz="37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54"/>
            <p:cNvSpPr/>
            <p:nvPr/>
          </p:nvSpPr>
          <p:spPr>
            <a:xfrm>
              <a:off x="0" y="6436440"/>
              <a:ext cx="12051000" cy="4208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  <p:sp>
        <p:nvSpPr>
          <p:cNvPr id="386" name="Google Shape;386;p54"/>
          <p:cNvSpPr/>
          <p:nvPr/>
        </p:nvSpPr>
        <p:spPr>
          <a:xfrm>
            <a:off x="0" y="0"/>
            <a:ext cx="12192000" cy="2619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5000" u="none" cap="none" strike="noStrike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rPr>
              <a:t>ISTITUTO TECNICO ECONOMICO</a:t>
            </a: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5000" u="none" cap="none" strike="noStrike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rPr>
              <a:t>E PER IL TURISMO</a:t>
            </a: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5000" u="none" cap="none" strike="noStrike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rPr>
              <a:t>DON LUIGI STURZO</a:t>
            </a: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0" i="0" lang="it-IT" sz="5000" u="none" cap="none" strike="noStrike">
                <a:solidFill>
                  <a:srgbClr val="83992A"/>
                </a:solidFill>
                <a:latin typeface="Garamond"/>
                <a:ea typeface="Garamond"/>
                <a:cs typeface="Garamond"/>
                <a:sym typeface="Garamond"/>
              </a:rPr>
              <a:t>BAGHERIA</a:t>
            </a:r>
            <a:endParaRPr b="0" i="0" sz="5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/>
          <p:nvPr/>
        </p:nvSpPr>
        <p:spPr>
          <a:xfrm>
            <a:off x="310680" y="3962520"/>
            <a:ext cx="2742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IT FILIPPO PARL ATORE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2" name="Google Shape;392;p55"/>
          <p:cNvGrpSpPr/>
          <p:nvPr/>
        </p:nvGrpSpPr>
        <p:grpSpPr>
          <a:xfrm>
            <a:off x="0" y="615960"/>
            <a:ext cx="12192480" cy="5817600"/>
            <a:chOff x="0" y="615960"/>
            <a:chExt cx="12192480" cy="5817600"/>
          </a:xfrm>
        </p:grpSpPr>
        <p:sp>
          <p:nvSpPr>
            <p:cNvPr id="393" name="Google Shape;393;p55"/>
            <p:cNvSpPr/>
            <p:nvPr/>
          </p:nvSpPr>
          <p:spPr>
            <a:xfrm>
              <a:off x="652680" y="615960"/>
              <a:ext cx="11539440" cy="1724400"/>
            </a:xfrm>
            <a:custGeom>
              <a:rect b="b" l="l" r="r" t="t"/>
              <a:pathLst>
                <a:path extrusionOk="0" h="1724612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724612"/>
                  </a:lnTo>
                  <a:lnTo>
                    <a:pt x="0" y="172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646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I.T.  </a:t>
              </a:r>
              <a:r>
                <a:rPr b="0" i="0" lang="it-IT" sz="4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FILIPPO PARLATORE</a:t>
              </a: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INDIRIZZO TECNOLOGICO</a:t>
              </a:r>
              <a:endParaRPr b="0" i="0" sz="4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5"/>
            <p:cNvSpPr/>
            <p:nvPr/>
          </p:nvSpPr>
          <p:spPr>
            <a:xfrm>
              <a:off x="0" y="2340720"/>
              <a:ext cx="4851360" cy="401976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COSTRUZIONI AMBIENTE 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E TERRITORIO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5"/>
            <p:cNvSpPr/>
            <p:nvPr/>
          </p:nvSpPr>
          <p:spPr>
            <a:xfrm>
              <a:off x="4851720" y="2340720"/>
              <a:ext cx="3496680" cy="401976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GRAFICA </a:t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 COMUNICAZIONE</a:t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5"/>
            <p:cNvSpPr/>
            <p:nvPr/>
          </p:nvSpPr>
          <p:spPr>
            <a:xfrm>
              <a:off x="8348400" y="2342520"/>
              <a:ext cx="3842280" cy="401976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  AGRARIA 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AGROALIMENTARE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AGROINDUSTRIA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5"/>
            <p:cNvSpPr/>
            <p:nvPr/>
          </p:nvSpPr>
          <p:spPr>
            <a:xfrm flipH="1" rot="10800000">
              <a:off x="653040" y="6399360"/>
              <a:ext cx="11539440" cy="3420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6"/>
          <p:cNvSpPr/>
          <p:nvPr/>
        </p:nvSpPr>
        <p:spPr>
          <a:xfrm>
            <a:off x="4724280" y="3200400"/>
            <a:ext cx="27428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IT FILIPPO PARL ATORE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3" name="Google Shape;403;p56"/>
          <p:cNvGrpSpPr/>
          <p:nvPr/>
        </p:nvGrpSpPr>
        <p:grpSpPr>
          <a:xfrm>
            <a:off x="-145080" y="0"/>
            <a:ext cx="12384720" cy="6866640"/>
            <a:chOff x="-145080" y="0"/>
            <a:chExt cx="12384720" cy="6866640"/>
          </a:xfrm>
        </p:grpSpPr>
        <p:sp>
          <p:nvSpPr>
            <p:cNvPr id="404" name="Google Shape;404;p56"/>
            <p:cNvSpPr/>
            <p:nvPr/>
          </p:nvSpPr>
          <p:spPr>
            <a:xfrm>
              <a:off x="-145080" y="0"/>
              <a:ext cx="12384720" cy="2059920"/>
            </a:xfrm>
            <a:custGeom>
              <a:rect b="b" l="l" r="r" t="t"/>
              <a:pathLst>
                <a:path extrusionOk="0" h="2060112" w="12204910">
                  <a:moveTo>
                    <a:pt x="0" y="0"/>
                  </a:moveTo>
                  <a:lnTo>
                    <a:pt x="12204910" y="0"/>
                  </a:lnTo>
                  <a:lnTo>
                    <a:pt x="12204910" y="2060112"/>
                  </a:lnTo>
                  <a:lnTo>
                    <a:pt x="0" y="2060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ARTISTICO STATALE RAGUSA KIYOHARA PARLATORE</a:t>
              </a:r>
              <a:endParaRPr b="0" i="0" sz="5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6"/>
            <p:cNvSpPr/>
            <p:nvPr/>
          </p:nvSpPr>
          <p:spPr>
            <a:xfrm>
              <a:off x="-139320" y="2059920"/>
              <a:ext cx="4124160" cy="4325760"/>
            </a:xfrm>
            <a:custGeom>
              <a:rect b="b" l="l" r="r" t="t"/>
              <a:pathLst>
                <a:path extrusionOk="0" h="4326237" w="4064330">
                  <a:moveTo>
                    <a:pt x="0" y="0"/>
                  </a:moveTo>
                  <a:lnTo>
                    <a:pt x="4064330" y="0"/>
                  </a:lnTo>
                  <a:lnTo>
                    <a:pt x="4064330" y="4326237"/>
                  </a:lnTo>
                  <a:lnTo>
                    <a:pt x="0" y="4326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9770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48675" lIns="148675" spcFirstLastPara="1" rIns="148675" wrap="square" tIns="148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ARTI FIGURATIVE PITTURA SCULTURA</a:t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6"/>
            <p:cNvSpPr/>
            <p:nvPr/>
          </p:nvSpPr>
          <p:spPr>
            <a:xfrm>
              <a:off x="3985200" y="2059920"/>
              <a:ext cx="4123800" cy="4325760"/>
            </a:xfrm>
            <a:custGeom>
              <a:rect b="b" l="l" r="r" t="t"/>
              <a:pathLst>
                <a:path extrusionOk="0" h="4326237" w="4064330">
                  <a:moveTo>
                    <a:pt x="0" y="0"/>
                  </a:moveTo>
                  <a:lnTo>
                    <a:pt x="4064330" y="0"/>
                  </a:lnTo>
                  <a:lnTo>
                    <a:pt x="4064330" y="4326237"/>
                  </a:lnTo>
                  <a:lnTo>
                    <a:pt x="0" y="4326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09D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48675" lIns="148675" spcFirstLastPara="1" rIns="148675" wrap="square" tIns="148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ARCHITETTURA E AMBIENTE</a:t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6"/>
            <p:cNvSpPr/>
            <p:nvPr/>
          </p:nvSpPr>
          <p:spPr>
            <a:xfrm>
              <a:off x="8109360" y="2059920"/>
              <a:ext cx="4124160" cy="4325760"/>
            </a:xfrm>
            <a:custGeom>
              <a:rect b="b" l="l" r="r" t="t"/>
              <a:pathLst>
                <a:path extrusionOk="0" h="4326237" w="4064330">
                  <a:moveTo>
                    <a:pt x="0" y="0"/>
                  </a:moveTo>
                  <a:lnTo>
                    <a:pt x="4064330" y="0"/>
                  </a:lnTo>
                  <a:lnTo>
                    <a:pt x="4064330" y="4326237"/>
                  </a:lnTo>
                  <a:lnTo>
                    <a:pt x="0" y="43262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C33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48675" lIns="148675" spcFirstLastPara="1" rIns="148675" wrap="square" tIns="148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DESIGN </a:t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ARREDAMENTO LEGNO </a:t>
              </a:r>
              <a:endParaRPr b="0" i="0" sz="2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OREFICERIA</a:t>
              </a:r>
              <a:endParaRPr b="0" i="0" sz="2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METALLI</a:t>
              </a:r>
              <a:endParaRPr b="0" i="0" sz="2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6"/>
            <p:cNvSpPr/>
            <p:nvPr/>
          </p:nvSpPr>
          <p:spPr>
            <a:xfrm>
              <a:off x="-145080" y="6386400"/>
              <a:ext cx="12384720" cy="4802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3" name="Google Shape;413;p57"/>
          <p:cNvGrpSpPr/>
          <p:nvPr/>
        </p:nvGrpSpPr>
        <p:grpSpPr>
          <a:xfrm>
            <a:off x="-14040" y="271080"/>
            <a:ext cx="12233160" cy="6170400"/>
            <a:chOff x="-14040" y="271080"/>
            <a:chExt cx="12233160" cy="6170400"/>
          </a:xfrm>
        </p:grpSpPr>
        <p:sp>
          <p:nvSpPr>
            <p:cNvPr id="414" name="Google Shape;414;p57"/>
            <p:cNvSpPr/>
            <p:nvPr/>
          </p:nvSpPr>
          <p:spPr>
            <a:xfrm>
              <a:off x="-12960" y="271080"/>
              <a:ext cx="12231720" cy="1832040"/>
            </a:xfrm>
            <a:custGeom>
              <a:rect b="b" l="l" r="r" t="t"/>
              <a:pathLst>
                <a:path extrusionOk="0" h="1832442" w="12232250">
                  <a:moveTo>
                    <a:pt x="0" y="0"/>
                  </a:moveTo>
                  <a:lnTo>
                    <a:pt x="12232250" y="0"/>
                  </a:lnTo>
                  <a:lnTo>
                    <a:pt x="12232250" y="1832442"/>
                  </a:lnTo>
                  <a:lnTo>
                    <a:pt x="0" y="18324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  <p:txBody>
            <a:bodyPr anchorCtr="1" anchor="ctr" bIns="194400" lIns="194400" spcFirstLastPara="1" rIns="194400" wrap="square" tIns="194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ARTISTICO REGIONALE RENATO GUTTUSO BAGHERIA</a:t>
              </a:r>
              <a:endParaRPr b="0" i="0" sz="5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57"/>
            <p:cNvSpPr/>
            <p:nvPr/>
          </p:nvSpPr>
          <p:spPr>
            <a:xfrm>
              <a:off x="-12960" y="2103480"/>
              <a:ext cx="291240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ARCHITETTURA</a:t>
              </a:r>
              <a:r>
                <a:rPr b="0" i="0" lang="it-IT" sz="1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E AMBIENTE</a:t>
              </a:r>
              <a:endParaRPr b="0" i="0" sz="1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57"/>
            <p:cNvSpPr/>
            <p:nvPr/>
          </p:nvSpPr>
          <p:spPr>
            <a:xfrm>
              <a:off x="-12600" y="2103480"/>
              <a:ext cx="305784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00"/>
            </a:solid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ARCHITETTURA</a:t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</a:t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AMBIENTE</a:t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57"/>
            <p:cNvSpPr/>
            <p:nvPr/>
          </p:nvSpPr>
          <p:spPr>
            <a:xfrm>
              <a:off x="3045240" y="2103480"/>
              <a:ext cx="305784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DESIGN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CERAMICA 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LEGNO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METALLI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MODA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57"/>
            <p:cNvSpPr/>
            <p:nvPr/>
          </p:nvSpPr>
          <p:spPr>
            <a:xfrm>
              <a:off x="6103080" y="2103480"/>
              <a:ext cx="152856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</p:spPr>
        </p:sp>
        <p:sp>
          <p:nvSpPr>
            <p:cNvPr id="419" name="Google Shape;419;p57"/>
            <p:cNvSpPr/>
            <p:nvPr/>
          </p:nvSpPr>
          <p:spPr>
            <a:xfrm>
              <a:off x="6103080" y="2103480"/>
              <a:ext cx="305784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</a:t>
              </a: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ARTI FIGURATIVE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        PITTURA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SCULTURA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57"/>
            <p:cNvSpPr/>
            <p:nvPr/>
          </p:nvSpPr>
          <p:spPr>
            <a:xfrm>
              <a:off x="9161280" y="2103480"/>
              <a:ext cx="152856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</p:sp>
        <p:sp>
          <p:nvSpPr>
            <p:cNvPr id="421" name="Google Shape;421;p57"/>
            <p:cNvSpPr/>
            <p:nvPr/>
          </p:nvSpPr>
          <p:spPr>
            <a:xfrm>
              <a:off x="9161280" y="2103480"/>
              <a:ext cx="3057840" cy="3847680"/>
            </a:xfrm>
            <a:custGeom>
              <a:rect b="b" l="l" r="r" t="t"/>
              <a:pathLst>
                <a:path extrusionOk="0" h="3848129" w="1529031">
                  <a:moveTo>
                    <a:pt x="0" y="0"/>
                  </a:moveTo>
                  <a:lnTo>
                    <a:pt x="1529031" y="0"/>
                  </a:lnTo>
                  <a:lnTo>
                    <a:pt x="1529031" y="3848129"/>
                  </a:lnTo>
                  <a:lnTo>
                    <a:pt x="0" y="384812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57225" lIns="57225" spcFirstLastPara="1" rIns="57225" wrap="square" tIns="572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GRAFICA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57"/>
            <p:cNvSpPr/>
            <p:nvPr/>
          </p:nvSpPr>
          <p:spPr>
            <a:xfrm flipH="1" rot="10800000">
              <a:off x="-14040" y="6410520"/>
              <a:ext cx="12231720" cy="3096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58"/>
          <p:cNvGrpSpPr/>
          <p:nvPr/>
        </p:nvGrpSpPr>
        <p:grpSpPr>
          <a:xfrm>
            <a:off x="43200" y="4320"/>
            <a:ext cx="12191760" cy="6777000"/>
            <a:chOff x="43200" y="4320"/>
            <a:chExt cx="12191760" cy="6777000"/>
          </a:xfrm>
        </p:grpSpPr>
        <p:sp>
          <p:nvSpPr>
            <p:cNvPr id="428" name="Google Shape;428;p58"/>
            <p:cNvSpPr/>
            <p:nvPr/>
          </p:nvSpPr>
          <p:spPr>
            <a:xfrm>
              <a:off x="43200" y="4320"/>
              <a:ext cx="12191760" cy="2032920"/>
            </a:xfrm>
            <a:custGeom>
              <a:rect b="b" l="l" r="r" t="t"/>
              <a:pathLst>
                <a:path extrusionOk="0" h="2033245" w="12191999">
                  <a:moveTo>
                    <a:pt x="0" y="0"/>
                  </a:moveTo>
                  <a:lnTo>
                    <a:pt x="12191999" y="0"/>
                  </a:lnTo>
                  <a:lnTo>
                    <a:pt x="12191999" y="2033245"/>
                  </a:lnTo>
                  <a:lnTo>
                    <a:pt x="0" y="20332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A25"/>
            </a:solidFill>
            <a:ln>
              <a:noFill/>
            </a:ln>
          </p:spPr>
          <p:txBody>
            <a:bodyPr anchorCtr="1" anchor="ctr" bIns="224625" lIns="224625" spcFirstLastPara="1" rIns="224625" wrap="square" tIns="224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I.I.S.S. GIOENI TRABIA - PALERMO</a:t>
              </a:r>
              <a:endParaRPr b="0" i="0" sz="5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58"/>
            <p:cNvSpPr/>
            <p:nvPr/>
          </p:nvSpPr>
          <p:spPr>
            <a:xfrm>
              <a:off x="43200" y="2037600"/>
              <a:ext cx="6095520" cy="4269600"/>
            </a:xfrm>
            <a:custGeom>
              <a:rect b="b" l="l" r="r" t="t"/>
              <a:pathLst>
                <a:path extrusionOk="0" h="4269816" w="6095999">
                  <a:moveTo>
                    <a:pt x="0" y="0"/>
                  </a:moveTo>
                  <a:lnTo>
                    <a:pt x="6095999" y="0"/>
                  </a:lnTo>
                  <a:lnTo>
                    <a:pt x="6095999" y="4269816"/>
                  </a:lnTo>
                  <a:lnTo>
                    <a:pt x="0" y="4269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90425" lIns="190425" spcFirstLastPara="1" rIns="190425" wrap="square" tIns="190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TECNICO TRASPORTI E LOGISTICA NAUTICO E AERONAUTICO </a:t>
              </a:r>
              <a:endParaRPr b="0" i="0" sz="5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58"/>
            <p:cNvSpPr/>
            <p:nvPr/>
          </p:nvSpPr>
          <p:spPr>
            <a:xfrm>
              <a:off x="6139080" y="2037600"/>
              <a:ext cx="6095520" cy="4269600"/>
            </a:xfrm>
            <a:custGeom>
              <a:rect b="b" l="l" r="r" t="t"/>
              <a:pathLst>
                <a:path extrusionOk="0" h="4269816" w="6095999">
                  <a:moveTo>
                    <a:pt x="0" y="0"/>
                  </a:moveTo>
                  <a:lnTo>
                    <a:pt x="6095999" y="0"/>
                  </a:lnTo>
                  <a:lnTo>
                    <a:pt x="6095999" y="4269816"/>
                  </a:lnTo>
                  <a:lnTo>
                    <a:pt x="0" y="4269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F5C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90425" lIns="190425" spcFirstLastPara="1" rIns="190425" wrap="square" tIns="190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PROFESSIONALE PER L'INDUSTRIA E L'ARTIGIANATO</a:t>
              </a:r>
              <a:endParaRPr b="0" i="0" sz="5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58"/>
            <p:cNvSpPr/>
            <p:nvPr/>
          </p:nvSpPr>
          <p:spPr>
            <a:xfrm>
              <a:off x="43200" y="6307200"/>
              <a:ext cx="12191760" cy="474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768A25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1"/>
          <p:cNvGrpSpPr/>
          <p:nvPr/>
        </p:nvGrpSpPr>
        <p:grpSpPr>
          <a:xfrm>
            <a:off x="-16920" y="0"/>
            <a:ext cx="12230640" cy="6855840"/>
            <a:chOff x="-16920" y="0"/>
            <a:chExt cx="12230640" cy="6855840"/>
          </a:xfrm>
        </p:grpSpPr>
        <p:pic>
          <p:nvPicPr>
            <p:cNvPr id="181" name="Google Shape;181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41"/>
            <p:cNvSpPr/>
            <p:nvPr/>
          </p:nvSpPr>
          <p:spPr>
            <a:xfrm>
              <a:off x="2328480" y="1540800"/>
              <a:ext cx="7543440" cy="38350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183" name="Google Shape;183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6920" y="31474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Google Shape;184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36200" y="3147480"/>
              <a:ext cx="2477520" cy="61236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85" name="Google Shape;185;p41"/>
          <p:cNvCxnSpPr/>
          <p:nvPr/>
        </p:nvCxnSpPr>
        <p:spPr>
          <a:xfrm>
            <a:off x="2692440" y="3522240"/>
            <a:ext cx="6816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6" name="Google Shape;186;p41"/>
          <p:cNvSpPr/>
          <p:nvPr/>
        </p:nvSpPr>
        <p:spPr>
          <a:xfrm>
            <a:off x="0" y="0"/>
            <a:ext cx="1219176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62731F"/>
          </a:solidFill>
          <a:ln>
            <a:noFill/>
          </a:ln>
        </p:spPr>
      </p:sp>
      <p:sp>
        <p:nvSpPr>
          <p:cNvPr id="187" name="Google Shape;187;p41"/>
          <p:cNvSpPr/>
          <p:nvPr/>
        </p:nvSpPr>
        <p:spPr>
          <a:xfrm>
            <a:off x="2202480" y="1410840"/>
            <a:ext cx="7807680" cy="4103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</p:spPr>
      </p:sp>
      <p:sp>
        <p:nvSpPr>
          <p:cNvPr id="188" name="Google Shape;188;p41"/>
          <p:cNvSpPr/>
          <p:nvPr/>
        </p:nvSpPr>
        <p:spPr>
          <a:xfrm>
            <a:off x="669600" y="377640"/>
            <a:ext cx="11143800" cy="627228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cap="flat" cmpd="sng" w="15825">
            <a:solidFill>
              <a:srgbClr val="83992A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9" name="Google Shape;189;p41"/>
          <p:cNvSpPr/>
          <p:nvPr/>
        </p:nvSpPr>
        <p:spPr>
          <a:xfrm>
            <a:off x="0" y="0"/>
            <a:ext cx="12230640" cy="6855840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txBody>
          <a:bodyPr anchorCtr="1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600" u="sng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LICEO CLASSICO STATALE </a:t>
            </a:r>
            <a:endParaRPr b="0" i="0" sz="4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600" u="sng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VITTORIO EMANUELE II PALERMO </a:t>
            </a:r>
            <a:endParaRPr b="0" i="0" sz="4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6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0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Percorsi formativi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  </a:t>
            </a:r>
            <a:r>
              <a:rPr b="0" i="0" lang="it-IT" sz="4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Classico tradizionale     </a:t>
            </a:r>
            <a:endParaRPr b="0" i="0" sz="4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Classico con estensione di lingua Inglese</a:t>
            </a:r>
            <a:endParaRPr b="0" i="0" sz="4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 Classico con estensione della Matematica</a:t>
            </a:r>
            <a:endParaRPr b="0" i="0" sz="4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  Classico con estensione di Storia dell’Arte</a:t>
            </a:r>
            <a:endParaRPr b="0" i="0" sz="4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      </a:t>
            </a:r>
            <a:r>
              <a:rPr b="0" i="0" lang="it-IT" sz="3100" u="none" cap="none" strike="noStrike">
                <a:solidFill>
                  <a:srgbClr val="EEECE1"/>
                </a:solidFill>
                <a:latin typeface="Garamond"/>
                <a:ea typeface="Garamond"/>
                <a:cs typeface="Garamond"/>
                <a:sym typeface="Garamond"/>
              </a:rPr>
              <a:t>  Percorso di potenziamento e orientamento</a:t>
            </a:r>
            <a:r>
              <a:rPr b="0" i="0" lang="it-IT" sz="3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                 “Biologia con curvatura biomedica”</a:t>
            </a:r>
            <a:r>
              <a:rPr b="0" i="0" lang="it-IT" sz="4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  </a:t>
            </a:r>
            <a:endParaRPr b="0" i="0" sz="4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0" name="Google Shape;190;p41"/>
          <p:cNvCxnSpPr/>
          <p:nvPr/>
        </p:nvCxnSpPr>
        <p:spPr>
          <a:xfrm>
            <a:off x="2692440" y="3522240"/>
            <a:ext cx="6816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59"/>
          <p:cNvGrpSpPr/>
          <p:nvPr/>
        </p:nvGrpSpPr>
        <p:grpSpPr>
          <a:xfrm>
            <a:off x="0" y="-360000"/>
            <a:ext cx="12191760" cy="7559640"/>
            <a:chOff x="0" y="-360000"/>
            <a:chExt cx="12191760" cy="7559640"/>
          </a:xfrm>
        </p:grpSpPr>
        <p:sp>
          <p:nvSpPr>
            <p:cNvPr id="437" name="Google Shape;437;p59"/>
            <p:cNvSpPr/>
            <p:nvPr/>
          </p:nvSpPr>
          <p:spPr>
            <a:xfrm>
              <a:off x="0" y="-360000"/>
              <a:ext cx="12182760" cy="2269080"/>
            </a:xfrm>
            <a:custGeom>
              <a:rect b="b" l="l" r="r" t="t"/>
              <a:pathLst>
                <a:path extrusionOk="0" h="2082036" w="12131097">
                  <a:moveTo>
                    <a:pt x="0" y="0"/>
                  </a:moveTo>
                  <a:lnTo>
                    <a:pt x="12131097" y="0"/>
                  </a:lnTo>
                  <a:lnTo>
                    <a:pt x="12131097" y="2082036"/>
                  </a:lnTo>
                  <a:lnTo>
                    <a:pt x="0" y="2082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7226"/>
            </a:solidFill>
            <a:ln>
              <a:noFill/>
            </a:ln>
          </p:spPr>
          <p:txBody>
            <a:bodyPr anchorCtr="1" anchor="ctr" bIns="201950" lIns="201950" spcFirstLastPara="1" rIns="201950" wrap="square" tIns="201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PROFESSIONALE DI STATO SALVO D'ACQUISTO-BAGHERIA</a:t>
              </a:r>
              <a:endParaRPr b="0" i="0" sz="53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59"/>
            <p:cNvSpPr/>
            <p:nvPr/>
          </p:nvSpPr>
          <p:spPr>
            <a:xfrm>
              <a:off x="1440" y="1908000"/>
              <a:ext cx="3351240" cy="529020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1" anchor="ctr" bIns="64800" lIns="64800" spcFirstLastPara="1" rIns="64800" wrap="square" tIns="64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1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   </a:t>
              </a:r>
              <a:r>
                <a:rPr b="0" i="0" lang="it-IT" sz="2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OPERATORE 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  DELLA MODA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OPERATORE 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DEL 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BENESSERE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59"/>
            <p:cNvSpPr/>
            <p:nvPr/>
          </p:nvSpPr>
          <p:spPr>
            <a:xfrm>
              <a:off x="3351600" y="1906560"/>
              <a:ext cx="3267000" cy="476532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</p:sp>
        <p:sp>
          <p:nvSpPr>
            <p:cNvPr id="440" name="Google Shape;440;p59"/>
            <p:cNvSpPr/>
            <p:nvPr/>
          </p:nvSpPr>
          <p:spPr>
            <a:xfrm>
              <a:off x="3351600" y="1908000"/>
              <a:ext cx="2818080" cy="520272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1" anchor="ctr" bIns="64800" lIns="64800" spcFirstLastPara="1" rIns="64800" wrap="square" tIns="648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OPERATORE ELETTRICO</a:t>
              </a:r>
              <a:endParaRPr b="0" i="0" sz="2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59"/>
            <p:cNvSpPr/>
            <p:nvPr/>
          </p:nvSpPr>
          <p:spPr>
            <a:xfrm>
              <a:off x="6171480" y="1908000"/>
              <a:ext cx="2204640" cy="476532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OPERATORE MECCANICO</a:t>
              </a:r>
              <a:endParaRPr b="0" i="0" sz="2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59"/>
            <p:cNvSpPr/>
            <p:nvPr/>
          </p:nvSpPr>
          <p:spPr>
            <a:xfrm>
              <a:off x="8280000" y="1908000"/>
              <a:ext cx="95760" cy="476532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tile algn="tl" flip="none" tx="0" sx="100000" ty="0" sy="100000"/>
            </a:blipFill>
            <a:ln>
              <a:noFill/>
            </a:ln>
          </p:spPr>
        </p:sp>
        <p:sp>
          <p:nvSpPr>
            <p:cNvPr id="443" name="Google Shape;443;p59"/>
            <p:cNvSpPr/>
            <p:nvPr/>
          </p:nvSpPr>
          <p:spPr>
            <a:xfrm>
              <a:off x="8376480" y="1908000"/>
              <a:ext cx="3804480" cy="495108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1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OPERATORE DEL MARE</a:t>
              </a:r>
              <a:endParaRPr b="0" i="0" sz="2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7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59"/>
            <p:cNvSpPr/>
            <p:nvPr/>
          </p:nvSpPr>
          <p:spPr>
            <a:xfrm flipH="1">
              <a:off x="12096000" y="1799640"/>
              <a:ext cx="95760" cy="4874760"/>
            </a:xfrm>
            <a:custGeom>
              <a:rect b="b" l="l" r="r" t="t"/>
              <a:pathLst>
                <a:path extrusionOk="0" h="4372277" w="1732590">
                  <a:moveTo>
                    <a:pt x="0" y="0"/>
                  </a:moveTo>
                  <a:lnTo>
                    <a:pt x="1732590" y="0"/>
                  </a:lnTo>
                  <a:lnTo>
                    <a:pt x="1732590" y="4372277"/>
                  </a:lnTo>
                  <a:lnTo>
                    <a:pt x="0" y="4372277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6">
                <a:alphaModFix/>
              </a:blip>
              <a:tile algn="tl" flip="none" tx="10" sx="100000" ty="0" sy="100000"/>
            </a:blipFill>
            <a:ln>
              <a:noFill/>
            </a:ln>
          </p:spPr>
          <p:txBody>
            <a:bodyPr anchorCtr="1" anchor="ctr" bIns="64800" lIns="64800" spcFirstLastPara="1" rIns="64800" wrap="square" tIns="64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59"/>
            <p:cNvSpPr/>
            <p:nvPr/>
          </p:nvSpPr>
          <p:spPr>
            <a:xfrm>
              <a:off x="0" y="6671160"/>
              <a:ext cx="11727720" cy="528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F7226"/>
            </a:solidFill>
            <a:ln>
              <a:noFill/>
            </a:ln>
          </p:spPr>
        </p:sp>
      </p:grpSp>
      <p:sp>
        <p:nvSpPr>
          <p:cNvPr id="446" name="Google Shape;446;p59"/>
          <p:cNvSpPr/>
          <p:nvPr/>
        </p:nvSpPr>
        <p:spPr>
          <a:xfrm>
            <a:off x="478440" y="6858000"/>
            <a:ext cx="11481120" cy="3416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60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452" name="Google Shape;452;p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3" name="Google Shape;453;p60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454" name="Google Shape;454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5" name="Google Shape;455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56" name="Google Shape;456;p60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7" name="Google Shape;457;p60"/>
          <p:cNvSpPr/>
          <p:nvPr/>
        </p:nvSpPr>
        <p:spPr>
          <a:xfrm>
            <a:off x="486000" y="496080"/>
            <a:ext cx="11226960" cy="588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</p:spPr>
      </p:sp>
      <p:sp>
        <p:nvSpPr>
          <p:cNvPr id="458" name="Google Shape;458;p60"/>
          <p:cNvSpPr/>
          <p:nvPr/>
        </p:nvSpPr>
        <p:spPr>
          <a:xfrm>
            <a:off x="608040" y="609480"/>
            <a:ext cx="10972440" cy="563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15825">
            <a:solidFill>
              <a:srgbClr val="83992A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459" name="Google Shape;459;p60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60" name="Google Shape;460;p60"/>
          <p:cNvGrpSpPr/>
          <p:nvPr/>
        </p:nvGrpSpPr>
        <p:grpSpPr>
          <a:xfrm>
            <a:off x="-18360" y="3129120"/>
            <a:ext cx="12234240" cy="658080"/>
            <a:chOff x="-18360" y="3129120"/>
            <a:chExt cx="12234240" cy="658080"/>
          </a:xfrm>
        </p:grpSpPr>
        <p:sp>
          <p:nvSpPr>
            <p:cNvPr id="461" name="Google Shape;461;p60"/>
            <p:cNvSpPr/>
            <p:nvPr/>
          </p:nvSpPr>
          <p:spPr>
            <a:xfrm>
              <a:off x="73224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2" name="Google Shape;462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836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3" name="Google Shape;463;p60"/>
            <p:cNvSpPr/>
            <p:nvPr/>
          </p:nvSpPr>
          <p:spPr>
            <a:xfrm>
              <a:off x="1141452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4" name="Google Shape;464;p6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900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65" name="Google Shape;465;p60"/>
          <p:cNvGrpSpPr/>
          <p:nvPr/>
        </p:nvGrpSpPr>
        <p:grpSpPr>
          <a:xfrm>
            <a:off x="486000" y="496080"/>
            <a:ext cx="11477520" cy="5883120"/>
            <a:chOff x="486000" y="496080"/>
            <a:chExt cx="11477520" cy="5883120"/>
          </a:xfrm>
        </p:grpSpPr>
        <p:sp>
          <p:nvSpPr>
            <p:cNvPr id="466" name="Google Shape;466;p60"/>
            <p:cNvSpPr/>
            <p:nvPr/>
          </p:nvSpPr>
          <p:spPr>
            <a:xfrm>
              <a:off x="486000" y="496080"/>
              <a:ext cx="11477520" cy="1764720"/>
            </a:xfrm>
            <a:custGeom>
              <a:rect b="b" l="l" r="r" t="t"/>
              <a:pathLst>
                <a:path extrusionOk="0" h="1690107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690107"/>
                  </a:lnTo>
                  <a:lnTo>
                    <a:pt x="0" y="1690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9770"/>
            </a:solidFill>
            <a:ln>
              <a:noFill/>
            </a:ln>
          </p:spPr>
        </p:sp>
        <p:sp>
          <p:nvSpPr>
            <p:cNvPr id="467" name="Google Shape;467;p60"/>
            <p:cNvSpPr/>
            <p:nvPr/>
          </p:nvSpPr>
          <p:spPr>
            <a:xfrm>
              <a:off x="491400" y="2035075"/>
              <a:ext cx="3610850" cy="3930766"/>
            </a:xfrm>
            <a:custGeom>
              <a:rect b="b" l="l" r="r" t="t"/>
              <a:pathLst>
                <a:path extrusionOk="0" h="354922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A25"/>
            </a:solidFill>
            <a:ln>
              <a:noFill/>
            </a:ln>
          </p:spPr>
          <p:txBody>
            <a:bodyPr anchorCtr="1" anchor="ctr" bIns="160200" lIns="160200" spcFirstLastPara="1" rIns="160200" wrap="square" tIns="16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INDIRIZZO TECNICO: CHIMICO BIOLOGICO</a:t>
              </a:r>
              <a:endParaRPr b="0" i="0" sz="4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60"/>
            <p:cNvSpPr/>
            <p:nvPr/>
          </p:nvSpPr>
          <p:spPr>
            <a:xfrm>
              <a:off x="4035775" y="1905125"/>
              <a:ext cx="4285605" cy="4054988"/>
            </a:xfrm>
            <a:custGeom>
              <a:rect b="b" l="l" r="r" t="t"/>
              <a:pathLst>
                <a:path extrusionOk="0" h="354922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A3A3"/>
            </a:solidFill>
            <a:ln>
              <a:noFill/>
            </a:ln>
          </p:spPr>
          <p:txBody>
            <a:bodyPr anchorCtr="1" anchor="ctr" bIns="160200" lIns="160200" spcFirstLastPara="1" rIns="160200" wrap="square" tIns="16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INDIRIZZO </a:t>
              </a:r>
              <a:r>
                <a:rPr b="0" i="0" lang="it-IT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PROFESSIONAL</a:t>
              </a:r>
              <a:r>
                <a:rPr b="0" i="0" lang="it-IT" sz="3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</a:t>
              </a:r>
              <a:r>
                <a:rPr b="0" i="0" lang="it-IT" sz="4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:</a:t>
              </a:r>
              <a:r>
                <a:rPr b="0" i="0" lang="it-IT" sz="4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OTTICO </a:t>
              </a:r>
              <a:r>
                <a:rPr b="0" i="0" lang="it-IT" sz="34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ODONTOTECNICO</a:t>
              </a:r>
              <a:endParaRPr b="0" i="0" sz="3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60"/>
            <p:cNvSpPr/>
            <p:nvPr/>
          </p:nvSpPr>
          <p:spPr>
            <a:xfrm>
              <a:off x="8136360" y="1909080"/>
              <a:ext cx="3817440" cy="4058280"/>
            </a:xfrm>
            <a:custGeom>
              <a:rect b="b" l="l" r="r" t="t"/>
              <a:pathLst>
                <a:path extrusionOk="0" h="354922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979A"/>
            </a:solidFill>
            <a:ln>
              <a:noFill/>
            </a:ln>
          </p:spPr>
          <p:txBody>
            <a:bodyPr anchorCtr="1" anchor="ctr" bIns="160200" lIns="160200" spcFirstLastPara="1" rIns="160200" wrap="square" tIns="16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 SPORTIVO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60"/>
            <p:cNvSpPr/>
            <p:nvPr/>
          </p:nvSpPr>
          <p:spPr>
            <a:xfrm>
              <a:off x="486000" y="5967720"/>
              <a:ext cx="11477520" cy="411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C9770"/>
            </a:solidFill>
            <a:ln>
              <a:noFill/>
            </a:ln>
          </p:spPr>
        </p:sp>
      </p:grpSp>
      <p:sp>
        <p:nvSpPr>
          <p:cNvPr id="471" name="Google Shape;471;p60"/>
          <p:cNvSpPr/>
          <p:nvPr/>
        </p:nvSpPr>
        <p:spPr>
          <a:xfrm>
            <a:off x="608040" y="628920"/>
            <a:ext cx="11819880" cy="1074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65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I.I.S.S. E. ASCIONE</a:t>
            </a:r>
            <a:endParaRPr b="0" i="0" sz="6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61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477" name="Google Shape;477;p6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8" name="Google Shape;478;p61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479" name="Google Shape;479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0" name="Google Shape;480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481" name="Google Shape;481;p61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2" name="Google Shape;482;p61"/>
          <p:cNvSpPr/>
          <p:nvPr/>
        </p:nvSpPr>
        <p:spPr>
          <a:xfrm>
            <a:off x="486000" y="496080"/>
            <a:ext cx="11226960" cy="588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rotWithShape="1">
            <a:blip r:embed="rId5">
              <a:alphaModFix/>
            </a:blip>
            <a:tile algn="tl" flip="none" tx="0" sx="100000" ty="0" sy="100000"/>
          </a:blipFill>
          <a:ln>
            <a:noFill/>
          </a:ln>
        </p:spPr>
      </p:sp>
      <p:sp>
        <p:nvSpPr>
          <p:cNvPr id="483" name="Google Shape;483;p61"/>
          <p:cNvSpPr/>
          <p:nvPr/>
        </p:nvSpPr>
        <p:spPr>
          <a:xfrm>
            <a:off x="608040" y="609480"/>
            <a:ext cx="10972440" cy="563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15825">
            <a:solidFill>
              <a:srgbClr val="83992A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484" name="Google Shape;484;p61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85" name="Google Shape;485;p61"/>
          <p:cNvGrpSpPr/>
          <p:nvPr/>
        </p:nvGrpSpPr>
        <p:grpSpPr>
          <a:xfrm>
            <a:off x="-18360" y="3129120"/>
            <a:ext cx="12234240" cy="658080"/>
            <a:chOff x="-18360" y="3129120"/>
            <a:chExt cx="12234240" cy="658080"/>
          </a:xfrm>
        </p:grpSpPr>
        <p:sp>
          <p:nvSpPr>
            <p:cNvPr id="486" name="Google Shape;486;p61"/>
            <p:cNvSpPr/>
            <p:nvPr/>
          </p:nvSpPr>
          <p:spPr>
            <a:xfrm>
              <a:off x="73224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7" name="Google Shape;487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836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8" name="Google Shape;488;p61"/>
            <p:cNvSpPr/>
            <p:nvPr/>
          </p:nvSpPr>
          <p:spPr>
            <a:xfrm>
              <a:off x="1141452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212121">
                <a:alpha val="5490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9" name="Google Shape;489;p6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900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0" name="Google Shape;490;p61"/>
          <p:cNvGrpSpPr/>
          <p:nvPr/>
        </p:nvGrpSpPr>
        <p:grpSpPr>
          <a:xfrm>
            <a:off x="488350" y="432515"/>
            <a:ext cx="11211840" cy="5946490"/>
            <a:chOff x="360000" y="615960"/>
            <a:chExt cx="11211840" cy="5633280"/>
          </a:xfrm>
        </p:grpSpPr>
        <p:sp>
          <p:nvSpPr>
            <p:cNvPr id="491" name="Google Shape;491;p61"/>
            <p:cNvSpPr/>
            <p:nvPr/>
          </p:nvSpPr>
          <p:spPr>
            <a:xfrm>
              <a:off x="360000" y="615960"/>
              <a:ext cx="11198880" cy="1689840"/>
            </a:xfrm>
            <a:custGeom>
              <a:rect b="b" l="l" r="r" t="t"/>
              <a:pathLst>
                <a:path extrusionOk="0" h="1690107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690107"/>
                  </a:lnTo>
                  <a:lnTo>
                    <a:pt x="0" y="1690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1" anchor="ctr" bIns="190425" lIns="190425" spcFirstLastPara="1" rIns="190425" wrap="square" tIns="190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I.I.S.S. DON COLLETTO  CORLEONE</a:t>
              </a:r>
              <a:endParaRPr b="0" i="0" sz="5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61"/>
            <p:cNvSpPr/>
            <p:nvPr/>
          </p:nvSpPr>
          <p:spPr>
            <a:xfrm>
              <a:off x="365400" y="2306160"/>
              <a:ext cx="3728880" cy="3548880"/>
            </a:xfrm>
            <a:custGeom>
              <a:rect b="b" l="l" r="r" t="t"/>
              <a:pathLst>
                <a:path extrusionOk="0" h="354922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160200" lIns="160200" spcFirstLastPara="1" rIns="160200" wrap="square" tIns="16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SCIENZE UMANE 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MUSICALE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61"/>
            <p:cNvSpPr/>
            <p:nvPr/>
          </p:nvSpPr>
          <p:spPr>
            <a:xfrm>
              <a:off x="4101480" y="2306160"/>
              <a:ext cx="3728880" cy="3548880"/>
            </a:xfrm>
            <a:custGeom>
              <a:rect b="b" l="l" r="r" t="t"/>
              <a:pathLst>
                <a:path extrusionOk="0" h="354922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160200" lIns="160200" spcFirstLastPara="1" rIns="160200" wrap="square" tIns="16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CLASSICO 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61"/>
            <p:cNvSpPr/>
            <p:nvPr/>
          </p:nvSpPr>
          <p:spPr>
            <a:xfrm>
              <a:off x="7833240" y="2306160"/>
              <a:ext cx="3728880" cy="3939120"/>
            </a:xfrm>
            <a:custGeom>
              <a:rect b="b" l="l" r="r" t="t"/>
              <a:pathLst>
                <a:path extrusionOk="0" h="354922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49224"/>
                  </a:lnTo>
                  <a:lnTo>
                    <a:pt x="0" y="35492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160200" lIns="160200" spcFirstLastPara="1" rIns="160200" wrap="square" tIns="160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OPZIONE SCIENZE APPLICATE</a:t>
              </a:r>
              <a:endParaRPr b="0" i="0" sz="4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61"/>
            <p:cNvSpPr/>
            <p:nvPr/>
          </p:nvSpPr>
          <p:spPr>
            <a:xfrm>
              <a:off x="360000" y="5855400"/>
              <a:ext cx="11211840" cy="3938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F7226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62"/>
          <p:cNvGrpSpPr/>
          <p:nvPr/>
        </p:nvGrpSpPr>
        <p:grpSpPr>
          <a:xfrm>
            <a:off x="7" y="183950"/>
            <a:ext cx="12191807" cy="6490090"/>
            <a:chOff x="-450685" y="127080"/>
            <a:chExt cx="12669445" cy="6490090"/>
          </a:xfrm>
        </p:grpSpPr>
        <p:sp>
          <p:nvSpPr>
            <p:cNvPr id="501" name="Google Shape;501;p62"/>
            <p:cNvSpPr/>
            <p:nvPr/>
          </p:nvSpPr>
          <p:spPr>
            <a:xfrm>
              <a:off x="-12960" y="127080"/>
              <a:ext cx="12231720" cy="1995840"/>
            </a:xfrm>
            <a:custGeom>
              <a:rect b="b" l="l" r="r" t="t"/>
              <a:pathLst>
                <a:path extrusionOk="0" h="1996344" w="12232250">
                  <a:moveTo>
                    <a:pt x="0" y="0"/>
                  </a:moveTo>
                  <a:lnTo>
                    <a:pt x="12232250" y="0"/>
                  </a:lnTo>
                  <a:lnTo>
                    <a:pt x="12232250" y="1996344"/>
                  </a:lnTo>
                  <a:lnTo>
                    <a:pt x="0" y="1996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I.I.S.S. DON COLLETTO  MARINEO</a:t>
              </a:r>
              <a:endParaRPr b="0" i="0" sz="5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62"/>
            <p:cNvSpPr/>
            <p:nvPr/>
          </p:nvSpPr>
          <p:spPr>
            <a:xfrm>
              <a:off x="-6834" y="2123630"/>
              <a:ext cx="3849396" cy="4192323"/>
            </a:xfrm>
            <a:custGeom>
              <a:rect b="b" l="l" r="r" t="t"/>
              <a:pathLst>
                <a:path extrusionOk="0" h="4192323" w="4073435">
                  <a:moveTo>
                    <a:pt x="0" y="0"/>
                  </a:moveTo>
                  <a:lnTo>
                    <a:pt x="4073435" y="0"/>
                  </a:lnTo>
                  <a:lnTo>
                    <a:pt x="4073435" y="4192323"/>
                  </a:lnTo>
                  <a:lnTo>
                    <a:pt x="0" y="4192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68750" lIns="68750" spcFirstLastPara="1" rIns="68750" wrap="square" tIns="6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1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TECNICO  </a:t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1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Settore Tecnologico Elettronica ed Elettrotecnica</a:t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62"/>
            <p:cNvSpPr/>
            <p:nvPr/>
          </p:nvSpPr>
          <p:spPr>
            <a:xfrm>
              <a:off x="3705782" y="2123655"/>
              <a:ext cx="4429861" cy="4192323"/>
            </a:xfrm>
            <a:custGeom>
              <a:rect b="b" l="l" r="r" t="t"/>
              <a:pathLst>
                <a:path extrusionOk="0" h="4192323" w="4073435">
                  <a:moveTo>
                    <a:pt x="0" y="0"/>
                  </a:moveTo>
                  <a:lnTo>
                    <a:pt x="4073435" y="0"/>
                  </a:lnTo>
                  <a:lnTo>
                    <a:pt x="4073435" y="4192323"/>
                  </a:lnTo>
                  <a:lnTo>
                    <a:pt x="0" y="41923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68750" lIns="68750" spcFirstLastPara="1" rIns="68750" wrap="square" tIns="687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3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TECNICO  </a:t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3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Settore Economico con indirizzo Turismo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62"/>
            <p:cNvSpPr/>
            <p:nvPr/>
          </p:nvSpPr>
          <p:spPr>
            <a:xfrm>
              <a:off x="-450685" y="6151690"/>
              <a:ext cx="12231702" cy="465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  <p:sp>
        <p:nvSpPr>
          <p:cNvPr id="505" name="Google Shape;505;p62"/>
          <p:cNvSpPr/>
          <p:nvPr/>
        </p:nvSpPr>
        <p:spPr>
          <a:xfrm>
            <a:off x="8103675" y="2162600"/>
            <a:ext cx="4083619" cy="2242893"/>
          </a:xfrm>
          <a:custGeom>
            <a:rect b="b" l="l" r="r" t="t"/>
            <a:pathLst>
              <a:path extrusionOk="0" h="4192323" w="4073435">
                <a:moveTo>
                  <a:pt x="0" y="0"/>
                </a:moveTo>
                <a:lnTo>
                  <a:pt x="4073435" y="0"/>
                </a:lnTo>
                <a:lnTo>
                  <a:pt x="4073435" y="4192323"/>
                </a:lnTo>
                <a:lnTo>
                  <a:pt x="0" y="41923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tile algn="tl" flip="none" tx="0" sx="99996" ty="0" sy="99996"/>
          </a:blipFill>
          <a:ln>
            <a:noFill/>
          </a:ln>
        </p:spPr>
        <p:txBody>
          <a:bodyPr anchorCtr="1" anchor="ctr" bIns="68750" lIns="68750" spcFirstLastPara="1" rIns="68750" wrap="square" tIns="68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ISTITUTO PROFESSIONALE  MANUTENZIONE E ASSISTENZA TEC</a:t>
            </a:r>
            <a:r>
              <a:rPr b="0" i="0" lang="it-IT" sz="3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NI</a:t>
            </a:r>
            <a:r>
              <a:rPr b="0" i="0" lang="it-IT" sz="31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</a:t>
            </a:r>
            <a:endParaRPr sz="2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2"/>
          <p:cNvSpPr/>
          <p:nvPr/>
        </p:nvSpPr>
        <p:spPr>
          <a:xfrm>
            <a:off x="8103675" y="4406025"/>
            <a:ext cx="4083619" cy="1802699"/>
          </a:xfrm>
          <a:custGeom>
            <a:rect b="b" l="l" r="r" t="t"/>
            <a:pathLst>
              <a:path extrusionOk="0" h="4192323" w="4073435">
                <a:moveTo>
                  <a:pt x="0" y="0"/>
                </a:moveTo>
                <a:lnTo>
                  <a:pt x="4073435" y="0"/>
                </a:lnTo>
                <a:lnTo>
                  <a:pt x="4073435" y="4192323"/>
                </a:lnTo>
                <a:lnTo>
                  <a:pt x="0" y="4192323"/>
                </a:lnTo>
                <a:lnTo>
                  <a:pt x="0" y="0"/>
                </a:lnTo>
                <a:close/>
              </a:path>
            </a:pathLst>
          </a:custGeom>
          <a:solidFill>
            <a:srgbClr val="6FA8DC"/>
          </a:solidFill>
          <a:ln>
            <a:noFill/>
          </a:ln>
        </p:spPr>
        <p:txBody>
          <a:bodyPr anchorCtr="1" anchor="ctr" bIns="68750" lIns="68750" spcFirstLastPara="1" rIns="68750" wrap="square" tIns="687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it-IT" sz="29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ATTIVERÀ SERVIZI ENOGASTRONOMICI</a:t>
            </a:r>
            <a:endParaRPr sz="29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63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512" name="Google Shape;512;p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63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514" name="Google Shape;514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5" name="Google Shape;515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16" name="Google Shape;516;p63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7" name="Google Shape;517;p63"/>
          <p:cNvSpPr/>
          <p:nvPr/>
        </p:nvSpPr>
        <p:spPr>
          <a:xfrm>
            <a:off x="0" y="0"/>
            <a:ext cx="1219176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3992A"/>
          </a:solidFill>
          <a:ln>
            <a:noFill/>
          </a:ln>
        </p:spPr>
      </p:sp>
      <p:sp>
        <p:nvSpPr>
          <p:cNvPr id="518" name="Google Shape;518;p63"/>
          <p:cNvSpPr/>
          <p:nvPr/>
        </p:nvSpPr>
        <p:spPr>
          <a:xfrm>
            <a:off x="486000" y="488160"/>
            <a:ext cx="11226960" cy="588276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9" name="Google Shape;519;p63"/>
          <p:cNvSpPr/>
          <p:nvPr/>
        </p:nvSpPr>
        <p:spPr>
          <a:xfrm>
            <a:off x="608040" y="609480"/>
            <a:ext cx="10972440" cy="563832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 cap="flat" cmpd="sng" w="15825">
            <a:solidFill>
              <a:srgbClr val="83992A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520" name="Google Shape;520;p63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521" name="Google Shape;521;p63"/>
          <p:cNvGrpSpPr/>
          <p:nvPr/>
        </p:nvGrpSpPr>
        <p:grpSpPr>
          <a:xfrm>
            <a:off x="-18360" y="3129120"/>
            <a:ext cx="12234240" cy="658080"/>
            <a:chOff x="-18360" y="3129120"/>
            <a:chExt cx="12234240" cy="658080"/>
          </a:xfrm>
        </p:grpSpPr>
        <p:sp>
          <p:nvSpPr>
            <p:cNvPr id="522" name="Google Shape;522;p63"/>
            <p:cNvSpPr/>
            <p:nvPr/>
          </p:nvSpPr>
          <p:spPr>
            <a:xfrm>
              <a:off x="73224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839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3" name="Google Shape;523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836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63"/>
            <p:cNvSpPr/>
            <p:nvPr/>
          </p:nvSpPr>
          <p:spPr>
            <a:xfrm>
              <a:off x="11414520" y="3129120"/>
              <a:ext cx="45360" cy="658080"/>
            </a:xfrm>
            <a:custGeom>
              <a:rect b="b" l="l" r="r" t="t"/>
              <a:pathLst>
                <a:path extrusionOk="0" h="1830" w="128">
                  <a:moveTo>
                    <a:pt x="64" y="0"/>
                  </a:moveTo>
                  <a:cubicBezTo>
                    <a:pt x="32" y="0"/>
                    <a:pt x="0" y="32"/>
                    <a:pt x="0" y="64"/>
                  </a:cubicBezTo>
                  <a:lnTo>
                    <a:pt x="0" y="1766"/>
                  </a:lnTo>
                  <a:cubicBezTo>
                    <a:pt x="0" y="1798"/>
                    <a:pt x="32" y="1830"/>
                    <a:pt x="64" y="1830"/>
                  </a:cubicBezTo>
                  <a:lnTo>
                    <a:pt x="64" y="1830"/>
                  </a:lnTo>
                  <a:cubicBezTo>
                    <a:pt x="96" y="1830"/>
                    <a:pt x="128" y="1798"/>
                    <a:pt x="128" y="1766"/>
                  </a:cubicBezTo>
                  <a:lnTo>
                    <a:pt x="128" y="64"/>
                  </a:lnTo>
                  <a:cubicBezTo>
                    <a:pt x="128" y="32"/>
                    <a:pt x="96" y="0"/>
                    <a:pt x="64" y="0"/>
                  </a:cubicBezTo>
                </a:path>
              </a:pathLst>
            </a:custGeom>
            <a:solidFill>
              <a:srgbClr val="83992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5" name="Google Shape;525;p6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900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6" name="Google Shape;526;p63"/>
          <p:cNvGrpSpPr/>
          <p:nvPr/>
        </p:nvGrpSpPr>
        <p:grpSpPr>
          <a:xfrm>
            <a:off x="339840" y="488152"/>
            <a:ext cx="11527692" cy="6001568"/>
            <a:chOff x="339840" y="488152"/>
            <a:chExt cx="11527692" cy="6001568"/>
          </a:xfrm>
        </p:grpSpPr>
        <p:sp>
          <p:nvSpPr>
            <p:cNvPr id="527" name="Google Shape;527;p63"/>
            <p:cNvSpPr/>
            <p:nvPr/>
          </p:nvSpPr>
          <p:spPr>
            <a:xfrm>
              <a:off x="339850" y="488152"/>
              <a:ext cx="11527682" cy="1978992"/>
            </a:xfrm>
            <a:custGeom>
              <a:rect b="b" l="l" r="r" t="t"/>
              <a:pathLst>
                <a:path extrusionOk="0" h="1724612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724612"/>
                  </a:lnTo>
                  <a:lnTo>
                    <a:pt x="0" y="172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A239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PROFESSIONALE DI STATO PIETRO PIAZZA </a:t>
              </a:r>
              <a:endParaRPr b="0" i="0" sz="4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63"/>
            <p:cNvSpPr/>
            <p:nvPr/>
          </p:nvSpPr>
          <p:spPr>
            <a:xfrm>
              <a:off x="345240" y="2466000"/>
              <a:ext cx="3835800" cy="362124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1" anchor="ctr" bIns="141100" lIns="141100" spcFirstLastPara="1" rIns="141100" wrap="square" tIns="14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400" u="none" cap="none" strike="noStrike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SETTORE CUCINA</a:t>
              </a:r>
              <a:endParaRPr b="0" i="0" sz="44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63"/>
            <p:cNvSpPr/>
            <p:nvPr/>
          </p:nvSpPr>
          <p:spPr>
            <a:xfrm>
              <a:off x="4181760" y="2466000"/>
              <a:ext cx="3838320" cy="362124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anchorCtr="1" anchor="ctr" bIns="141100" lIns="141100" spcFirstLastPara="1" rIns="141100" wrap="square" tIns="14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7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SETTORE SALA E VENDITA</a:t>
              </a:r>
              <a:endParaRPr b="0" i="0" sz="37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63"/>
            <p:cNvSpPr/>
            <p:nvPr/>
          </p:nvSpPr>
          <p:spPr>
            <a:xfrm>
              <a:off x="8018280" y="2466000"/>
              <a:ext cx="3835800" cy="3621240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6BD"/>
            </a:solidFill>
            <a:ln>
              <a:noFill/>
            </a:ln>
          </p:spPr>
          <p:txBody>
            <a:bodyPr anchorCtr="1" anchor="ctr" bIns="141100" lIns="141100" spcFirstLastPara="1" rIns="141100" wrap="square" tIns="14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9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SETTORE </a:t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900" u="none" cap="none" strike="noStrike">
                  <a:solidFill>
                    <a:srgbClr val="000000"/>
                  </a:solidFill>
                  <a:latin typeface="Avenir"/>
                  <a:ea typeface="Avenir"/>
                  <a:cs typeface="Avenir"/>
                  <a:sym typeface="Avenir"/>
                </a:rPr>
                <a:t>ACCOGLIENZA</a:t>
              </a:r>
              <a:endParaRPr b="0" i="0" sz="3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63"/>
            <p:cNvSpPr/>
            <p:nvPr/>
          </p:nvSpPr>
          <p:spPr>
            <a:xfrm>
              <a:off x="339840" y="6087600"/>
              <a:ext cx="11519640" cy="402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9A239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64"/>
          <p:cNvGrpSpPr/>
          <p:nvPr/>
        </p:nvGrpSpPr>
        <p:grpSpPr>
          <a:xfrm>
            <a:off x="339840" y="488152"/>
            <a:ext cx="11527692" cy="6001586"/>
            <a:chOff x="339840" y="488152"/>
            <a:chExt cx="11527692" cy="6001586"/>
          </a:xfrm>
        </p:grpSpPr>
        <p:sp>
          <p:nvSpPr>
            <p:cNvPr id="537" name="Google Shape;537;p64"/>
            <p:cNvSpPr/>
            <p:nvPr/>
          </p:nvSpPr>
          <p:spPr>
            <a:xfrm>
              <a:off x="339850" y="488152"/>
              <a:ext cx="11527682" cy="1978992"/>
            </a:xfrm>
            <a:custGeom>
              <a:rect b="b" l="l" r="r" t="t"/>
              <a:pathLst>
                <a:path extrusionOk="0" h="1724612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724612"/>
                  </a:lnTo>
                  <a:lnTo>
                    <a:pt x="0" y="17246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it-IT" sz="50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ISTITUTO </a:t>
              </a:r>
              <a:r>
                <a:rPr b="1" lang="it-IT" sz="50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FERRAR</a:t>
              </a:r>
              <a:r>
                <a:rPr lang="it-IT" sz="50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A</a:t>
              </a:r>
              <a:endParaRPr b="0" i="0" sz="5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64"/>
            <p:cNvSpPr/>
            <p:nvPr/>
          </p:nvSpPr>
          <p:spPr>
            <a:xfrm>
              <a:off x="345240" y="2466000"/>
              <a:ext cx="3838807" cy="3621686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1" anchor="ctr" bIns="141100" lIns="141100" spcFirstLastPara="1" rIns="141100" wrap="square" tIns="14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30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LICEO</a:t>
              </a:r>
              <a:endParaRPr b="1" sz="3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44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4000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Avenir"/>
                <a:buChar char="●"/>
              </a:pPr>
              <a:r>
                <a:rPr b="1" lang="it-IT" sz="27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Linguistico</a:t>
              </a:r>
              <a:endParaRPr b="1" sz="27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4000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Avenir"/>
                <a:buChar char="●"/>
              </a:pPr>
              <a:r>
                <a:rPr b="1" lang="it-IT" sz="27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Scienze Umane</a:t>
              </a:r>
              <a:endParaRPr b="1" sz="27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18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( opzione economico-sociale)</a:t>
              </a:r>
              <a:endParaRPr b="1" sz="18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0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39" name="Google Shape;539;p64"/>
            <p:cNvSpPr/>
            <p:nvPr/>
          </p:nvSpPr>
          <p:spPr>
            <a:xfrm>
              <a:off x="3981425" y="2466000"/>
              <a:ext cx="4322078" cy="3621686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6666"/>
            </a:solidFill>
            <a:ln>
              <a:noFill/>
            </a:ln>
          </p:spPr>
          <p:txBody>
            <a:bodyPr anchorCtr="1" anchor="ctr" bIns="141100" lIns="141100" spcFirstLastPara="1" rIns="141100" wrap="square" tIns="14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it-IT" sz="3000">
                  <a:latin typeface="Avenir"/>
                  <a:ea typeface="Avenir"/>
                  <a:cs typeface="Avenir"/>
                  <a:sym typeface="Avenir"/>
                </a:rPr>
                <a:t>ISTITUTO TECNICO ECONOMICO</a:t>
              </a:r>
              <a:endParaRPr b="1" sz="3000">
                <a:latin typeface="Avenir"/>
                <a:ea typeface="Avenir"/>
                <a:cs typeface="Avenir"/>
                <a:sym typeface="Avenir"/>
              </a:endParaRPr>
            </a:p>
            <a:p>
              <a:pPr indent="-4000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Avenir"/>
                <a:buChar char="●"/>
              </a:pPr>
              <a:r>
                <a:rPr b="1" lang="it-IT" sz="27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Amministrazione Finanza e Marketing</a:t>
              </a:r>
              <a:endParaRPr b="1" sz="27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4000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Avenir"/>
                <a:buChar char="●"/>
              </a:pPr>
              <a:r>
                <a:rPr b="1" lang="it-IT" sz="27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Relazioni Internazionali per il Marketing</a:t>
              </a:r>
              <a:endParaRPr b="1" sz="27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4000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Avenir"/>
                <a:buChar char="●"/>
              </a:pPr>
              <a:r>
                <a:rPr b="1" lang="it-IT" sz="27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Sistemi Informativi Aziendali</a:t>
              </a:r>
              <a:endParaRPr b="1" sz="27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-400050" lvl="0" marL="4572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700"/>
                <a:buFont typeface="Avenir"/>
                <a:buChar char="●"/>
              </a:pPr>
              <a:r>
                <a:rPr b="1" lang="it-IT" sz="2700">
                  <a:solidFill>
                    <a:srgbClr val="262626"/>
                  </a:solidFill>
                  <a:latin typeface="Avenir"/>
                  <a:ea typeface="Avenir"/>
                  <a:cs typeface="Avenir"/>
                  <a:sym typeface="Avenir"/>
                </a:rPr>
                <a:t>Turismo</a:t>
              </a:r>
              <a:endParaRPr b="1" sz="2700">
                <a:solidFill>
                  <a:srgbClr val="262626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0" name="Google Shape;540;p64"/>
            <p:cNvSpPr/>
            <p:nvPr/>
          </p:nvSpPr>
          <p:spPr>
            <a:xfrm>
              <a:off x="8018280" y="2466000"/>
              <a:ext cx="3838807" cy="3621686"/>
            </a:xfrm>
            <a:custGeom>
              <a:rect b="b" l="l" r="r" t="t"/>
              <a:pathLst>
                <a:path extrusionOk="0" h="3621686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21686"/>
                  </a:lnTo>
                  <a:lnTo>
                    <a:pt x="0" y="3621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anchorCtr="1" anchor="ctr" bIns="141100" lIns="141100" spcFirstLastPara="1" rIns="141100" wrap="square" tIns="1411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000">
                  <a:latin typeface="Avenir"/>
                  <a:ea typeface="Avenir"/>
                  <a:cs typeface="Avenir"/>
                  <a:sym typeface="Avenir"/>
                </a:rPr>
                <a:t>ISTITUTO PROFESSIONALE</a:t>
              </a:r>
              <a:endParaRPr sz="3000"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000"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000">
                <a:latin typeface="Avenir"/>
                <a:ea typeface="Avenir"/>
                <a:cs typeface="Avenir"/>
                <a:sym typeface="Avenir"/>
              </a:endParaRPr>
            </a:p>
            <a:p>
              <a:pPr indent="-374650" lvl="0" marL="4572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Avenir"/>
                <a:buChar char="●"/>
              </a:pPr>
              <a:r>
                <a:rPr b="1" lang="it-IT" sz="2300">
                  <a:latin typeface="Avenir"/>
                  <a:ea typeface="Avenir"/>
                  <a:cs typeface="Avenir"/>
                  <a:sym typeface="Avenir"/>
                </a:rPr>
                <a:t>Servizi socio sanitari</a:t>
              </a:r>
              <a:endParaRPr b="1" sz="2300">
                <a:latin typeface="Avenir"/>
                <a:ea typeface="Avenir"/>
                <a:cs typeface="Avenir"/>
                <a:sym typeface="Avenir"/>
              </a:endParaRPr>
            </a:p>
            <a:p>
              <a:pPr indent="-374650" lvl="0" marL="45720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ts val="2300"/>
                <a:buFont typeface="Avenir"/>
                <a:buChar char="●"/>
              </a:pPr>
              <a:r>
                <a:rPr b="1" lang="it-IT" sz="2300">
                  <a:latin typeface="Avenir"/>
                  <a:ea typeface="Avenir"/>
                  <a:cs typeface="Avenir"/>
                  <a:sym typeface="Avenir"/>
                </a:rPr>
                <a:t>Servizi Commerciali</a:t>
              </a:r>
              <a:endParaRPr b="1" sz="2300"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300"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541" name="Google Shape;541;p64"/>
            <p:cNvSpPr/>
            <p:nvPr/>
          </p:nvSpPr>
          <p:spPr>
            <a:xfrm>
              <a:off x="339840" y="6087600"/>
              <a:ext cx="11519658" cy="402138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9A239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42"/>
          <p:cNvGrpSpPr/>
          <p:nvPr/>
        </p:nvGrpSpPr>
        <p:grpSpPr>
          <a:xfrm>
            <a:off x="26640" y="143280"/>
            <a:ext cx="12138120" cy="6571440"/>
            <a:chOff x="26640" y="143280"/>
            <a:chExt cx="12138120" cy="6571440"/>
          </a:xfrm>
        </p:grpSpPr>
        <p:sp>
          <p:nvSpPr>
            <p:cNvPr id="196" name="Google Shape;196;p42"/>
            <p:cNvSpPr/>
            <p:nvPr/>
          </p:nvSpPr>
          <p:spPr>
            <a:xfrm>
              <a:off x="26640" y="143280"/>
              <a:ext cx="12048480" cy="1865520"/>
            </a:xfrm>
            <a:custGeom>
              <a:rect b="b" l="l" r="r" t="t"/>
              <a:pathLst>
                <a:path extrusionOk="0" h="1672854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672854"/>
                  </a:lnTo>
                  <a:lnTo>
                    <a:pt x="0" y="1672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  <p:sp>
          <p:nvSpPr>
            <p:cNvPr id="197" name="Google Shape;197;p42"/>
            <p:cNvSpPr/>
            <p:nvPr/>
          </p:nvSpPr>
          <p:spPr>
            <a:xfrm>
              <a:off x="32760" y="2009160"/>
              <a:ext cx="4012200" cy="4270320"/>
            </a:xfrm>
            <a:custGeom>
              <a:rect b="b" l="l" r="r" t="t"/>
              <a:pathLst>
                <a:path extrusionOk="0" h="351299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12994"/>
                  </a:lnTo>
                  <a:lnTo>
                    <a:pt x="0" y="3512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138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Classico</a:t>
              </a:r>
              <a:endParaRPr b="0" i="0" sz="5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(CON POTENZIAMENTO LINGUISTICO E GIURIDICO)</a:t>
              </a:r>
              <a:endParaRPr b="0" i="0" sz="27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2"/>
            <p:cNvSpPr/>
            <p:nvPr/>
          </p:nvSpPr>
          <p:spPr>
            <a:xfrm>
              <a:off x="4044960" y="1685160"/>
              <a:ext cx="4012200" cy="3917520"/>
            </a:xfrm>
            <a:custGeom>
              <a:rect b="b" l="l" r="r" t="t"/>
              <a:pathLst>
                <a:path extrusionOk="0" h="351299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12994"/>
                  </a:lnTo>
                  <a:lnTo>
                    <a:pt x="0" y="3512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09D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CLASSICO EUROPEO Corso ESABAC</a:t>
              </a:r>
              <a:endParaRPr b="0" i="0" sz="4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2"/>
            <p:cNvSpPr/>
            <p:nvPr/>
          </p:nvSpPr>
          <p:spPr>
            <a:xfrm>
              <a:off x="8057520" y="2009160"/>
              <a:ext cx="4012200" cy="4348800"/>
            </a:xfrm>
            <a:custGeom>
              <a:rect b="b" l="l" r="r" t="t"/>
              <a:pathLst>
                <a:path extrusionOk="0" h="351299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12994"/>
                  </a:lnTo>
                  <a:lnTo>
                    <a:pt x="0" y="3512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C33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LICEO SCIENTIFICO </a:t>
              </a:r>
              <a:r>
                <a:rPr b="0" i="0" lang="it-IT" sz="3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NTERNAZIONALE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42"/>
            <p:cNvSpPr/>
            <p:nvPr/>
          </p:nvSpPr>
          <p:spPr>
            <a:xfrm>
              <a:off x="116280" y="6603480"/>
              <a:ext cx="12048480" cy="11124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  <p:sp>
        <p:nvSpPr>
          <p:cNvPr id="201" name="Google Shape;201;p42"/>
          <p:cNvSpPr/>
          <p:nvPr/>
        </p:nvSpPr>
        <p:spPr>
          <a:xfrm>
            <a:off x="0" y="0"/>
            <a:ext cx="12191760" cy="1389240"/>
          </a:xfrm>
          <a:prstGeom prst="rect">
            <a:avLst/>
          </a:prstGeom>
          <a:solidFill>
            <a:srgbClr val="1F49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            </a:t>
            </a:r>
            <a:r>
              <a:rPr b="0" i="0" lang="it-IT" sz="4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MARIA ADELAIDE            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4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  EDUCANDATO STATALE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43"/>
          <p:cNvGrpSpPr/>
          <p:nvPr/>
        </p:nvGrpSpPr>
        <p:grpSpPr>
          <a:xfrm>
            <a:off x="619560" y="615960"/>
            <a:ext cx="10952280" cy="5575680"/>
            <a:chOff x="619560" y="615960"/>
            <a:chExt cx="10952280" cy="5575680"/>
          </a:xfrm>
        </p:grpSpPr>
        <p:sp>
          <p:nvSpPr>
            <p:cNvPr id="207" name="Google Shape;207;p43"/>
            <p:cNvSpPr/>
            <p:nvPr/>
          </p:nvSpPr>
          <p:spPr>
            <a:xfrm>
              <a:off x="619560" y="615960"/>
              <a:ext cx="10952280" cy="1672560"/>
            </a:xfrm>
            <a:custGeom>
              <a:rect b="b" l="l" r="r" t="t"/>
              <a:pathLst>
                <a:path extrusionOk="0" h="1672854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672854"/>
                  </a:lnTo>
                  <a:lnTo>
                    <a:pt x="0" y="16728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  <p:txBody>
            <a:bodyPr anchorCtr="1" anchor="ctr" bIns="213475" lIns="213475" spcFirstLastPara="1" rIns="213475" wrap="square" tIns="213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6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F. SCADUTO - BAGHERIA</a:t>
              </a:r>
              <a:endParaRPr b="0" i="0" sz="56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43"/>
            <p:cNvSpPr/>
            <p:nvPr/>
          </p:nvSpPr>
          <p:spPr>
            <a:xfrm>
              <a:off x="624960" y="2288880"/>
              <a:ext cx="3646800" cy="3512520"/>
            </a:xfrm>
            <a:custGeom>
              <a:rect b="b" l="l" r="r" t="t"/>
              <a:pathLst>
                <a:path extrusionOk="0" h="351299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12994"/>
                  </a:lnTo>
                  <a:lnTo>
                    <a:pt x="0" y="3512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C9770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Classico</a:t>
              </a:r>
              <a:endParaRPr b="0" i="0" sz="5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43"/>
            <p:cNvSpPr/>
            <p:nvPr/>
          </p:nvSpPr>
          <p:spPr>
            <a:xfrm>
              <a:off x="4272480" y="2288880"/>
              <a:ext cx="3646800" cy="3512520"/>
            </a:xfrm>
            <a:custGeom>
              <a:rect b="b" l="l" r="r" t="t"/>
              <a:pathLst>
                <a:path extrusionOk="0" h="351299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12994"/>
                  </a:lnTo>
                  <a:lnTo>
                    <a:pt x="0" y="3512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09D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Linguistico</a:t>
              </a:r>
              <a:endParaRPr b="0" i="0" sz="5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43"/>
            <p:cNvSpPr/>
            <p:nvPr/>
          </p:nvSpPr>
          <p:spPr>
            <a:xfrm>
              <a:off x="7919640" y="2288880"/>
              <a:ext cx="3646800" cy="3512520"/>
            </a:xfrm>
            <a:custGeom>
              <a:rect b="b" l="l" r="r" t="t"/>
              <a:pathLst>
                <a:path extrusionOk="0" h="351299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512994"/>
                  </a:lnTo>
                  <a:lnTo>
                    <a:pt x="0" y="35129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C33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221025" lIns="221025" spcFirstLastPara="1" rIns="221025" wrap="square" tIns="221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5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delle Scienze Umane</a:t>
              </a:r>
              <a:endParaRPr b="0" i="0" sz="5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43"/>
            <p:cNvSpPr/>
            <p:nvPr/>
          </p:nvSpPr>
          <p:spPr>
            <a:xfrm>
              <a:off x="619560" y="5801760"/>
              <a:ext cx="10952280" cy="3898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9906B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4"/>
          <p:cNvSpPr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ISTITUTO MAGISTRALE STATALE</a:t>
            </a:r>
            <a:r>
              <a:rPr b="0" i="0" lang="it-IT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​</a:t>
            </a:r>
            <a:br>
              <a:rPr b="0" i="0" lang="it-IT" sz="1800" u="none" cap="none" strike="noStrike">
                <a:latin typeface="Arial"/>
                <a:ea typeface="Arial"/>
                <a:cs typeface="Arial"/>
                <a:sym typeface="Arial"/>
              </a:rPr>
            </a:br>
            <a:r>
              <a:rPr b="1" i="0" lang="it-IT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REGINA MARGHERITA</a:t>
            </a:r>
            <a:r>
              <a:rPr b="0" i="0" lang="it-IT" sz="44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​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7" name="Google Shape;217;p44"/>
          <p:cNvGrpSpPr/>
          <p:nvPr/>
        </p:nvGrpSpPr>
        <p:grpSpPr>
          <a:xfrm>
            <a:off x="2015640" y="2558520"/>
            <a:ext cx="8297640" cy="3940920"/>
            <a:chOff x="2015640" y="2558520"/>
            <a:chExt cx="8297640" cy="3940920"/>
          </a:xfrm>
        </p:grpSpPr>
        <p:sp>
          <p:nvSpPr>
            <p:cNvPr id="218" name="Google Shape;218;p44"/>
            <p:cNvSpPr/>
            <p:nvPr/>
          </p:nvSpPr>
          <p:spPr>
            <a:xfrm>
              <a:off x="2015640" y="2558520"/>
              <a:ext cx="2592720" cy="1674000"/>
            </a:xfrm>
            <a:custGeom>
              <a:rect b="b" l="l" r="r" t="t"/>
              <a:pathLst>
                <a:path extrusionOk="0" h="1530190" w="2550317">
                  <a:moveTo>
                    <a:pt x="0" y="0"/>
                  </a:moveTo>
                  <a:lnTo>
                    <a:pt x="2550317" y="0"/>
                  </a:lnTo>
                  <a:lnTo>
                    <a:pt x="2550317" y="1530190"/>
                  </a:lnTo>
                  <a:lnTo>
                    <a:pt x="0" y="1530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7226"/>
            </a:solidFill>
            <a:ln>
              <a:noFill/>
            </a:ln>
          </p:spPr>
          <p:txBody>
            <a:bodyPr anchorCtr="1" anchor="ctr" bIns="122025" lIns="122025" spcFirstLastPara="1" rIns="122025" wrap="square" tIns="122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delle Scienze Umane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44"/>
            <p:cNvSpPr/>
            <p:nvPr/>
          </p:nvSpPr>
          <p:spPr>
            <a:xfrm>
              <a:off x="4867920" y="2558520"/>
              <a:ext cx="2592720" cy="1674000"/>
            </a:xfrm>
            <a:custGeom>
              <a:rect b="b" l="l" r="r" t="t"/>
              <a:pathLst>
                <a:path extrusionOk="0" h="1530190" w="2550317">
                  <a:moveTo>
                    <a:pt x="0" y="0"/>
                  </a:moveTo>
                  <a:lnTo>
                    <a:pt x="2550317" y="0"/>
                  </a:lnTo>
                  <a:lnTo>
                    <a:pt x="2550317" y="1530190"/>
                  </a:lnTo>
                  <a:lnTo>
                    <a:pt x="0" y="1530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A239"/>
            </a:solidFill>
            <a:ln>
              <a:noFill/>
            </a:ln>
          </p:spPr>
          <p:txBody>
            <a:bodyPr anchorCtr="1" anchor="ctr" bIns="122025" lIns="122025" spcFirstLastPara="1" rIns="122025" wrap="square" tIns="122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Economico Sociale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44"/>
            <p:cNvSpPr/>
            <p:nvPr/>
          </p:nvSpPr>
          <p:spPr>
            <a:xfrm>
              <a:off x="7720560" y="2558520"/>
              <a:ext cx="2592720" cy="1674000"/>
            </a:xfrm>
            <a:custGeom>
              <a:rect b="b" l="l" r="r" t="t"/>
              <a:pathLst>
                <a:path extrusionOk="0" h="1530190" w="2550317">
                  <a:moveTo>
                    <a:pt x="0" y="0"/>
                  </a:moveTo>
                  <a:lnTo>
                    <a:pt x="2550317" y="0"/>
                  </a:lnTo>
                  <a:lnTo>
                    <a:pt x="2550317" y="1530190"/>
                  </a:lnTo>
                  <a:lnTo>
                    <a:pt x="0" y="1530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00"/>
            </a:solidFill>
            <a:ln>
              <a:noFill/>
            </a:ln>
          </p:spPr>
          <p:txBody>
            <a:bodyPr anchorCtr="1" anchor="ctr" bIns="122025" lIns="122025" spcFirstLastPara="1" rIns="122025" wrap="square" tIns="122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Linguistico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44"/>
            <p:cNvSpPr/>
            <p:nvPr/>
          </p:nvSpPr>
          <p:spPr>
            <a:xfrm>
              <a:off x="2015640" y="4511880"/>
              <a:ext cx="4103280" cy="1987560"/>
            </a:xfrm>
            <a:custGeom>
              <a:rect b="b" l="l" r="r" t="t"/>
              <a:pathLst>
                <a:path extrusionOk="0" h="1530190" w="2550317">
                  <a:moveTo>
                    <a:pt x="0" y="0"/>
                  </a:moveTo>
                  <a:lnTo>
                    <a:pt x="2550317" y="0"/>
                  </a:lnTo>
                  <a:lnTo>
                    <a:pt x="2550317" y="1530190"/>
                  </a:lnTo>
                  <a:lnTo>
                    <a:pt x="0" y="1530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  <a:ln>
              <a:noFill/>
            </a:ln>
          </p:spPr>
          <p:txBody>
            <a:bodyPr anchorCtr="1" anchor="ctr" bIns="122025" lIns="122025" spcFirstLastPara="1" rIns="122025" wrap="square" tIns="122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Musicale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 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Coreutico 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sez. musicale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4"/>
            <p:cNvSpPr/>
            <p:nvPr/>
          </p:nvSpPr>
          <p:spPr>
            <a:xfrm>
              <a:off x="6294240" y="4511880"/>
              <a:ext cx="4019040" cy="1987560"/>
            </a:xfrm>
            <a:custGeom>
              <a:rect b="b" l="l" r="r" t="t"/>
              <a:pathLst>
                <a:path extrusionOk="0" h="1530190" w="2550317">
                  <a:moveTo>
                    <a:pt x="0" y="0"/>
                  </a:moveTo>
                  <a:lnTo>
                    <a:pt x="2550317" y="0"/>
                  </a:lnTo>
                  <a:lnTo>
                    <a:pt x="2550317" y="1530190"/>
                  </a:lnTo>
                  <a:lnTo>
                    <a:pt x="0" y="153019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tile algn="tl" flip="none" tx="0" sx="100000" ty="0" sy="100000"/>
            </a:blipFill>
            <a:ln>
              <a:noFill/>
            </a:ln>
          </p:spPr>
          <p:txBody>
            <a:bodyPr anchorCtr="1" anchor="ctr" bIns="122025" lIns="122025" spcFirstLastPara="1" rIns="122025" wrap="square" tIns="1220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Musicale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 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Coreutico 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sez. coreutica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45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228" name="Google Shape;228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45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230" name="Google Shape;230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32" name="Google Shape;232;p45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33" name="Google Shape;233;p45"/>
          <p:cNvGrpSpPr/>
          <p:nvPr/>
        </p:nvGrpSpPr>
        <p:grpSpPr>
          <a:xfrm>
            <a:off x="-15120" y="0"/>
            <a:ext cx="12229920" cy="6855840"/>
            <a:chOff x="-15120" y="0"/>
            <a:chExt cx="12229920" cy="6855840"/>
          </a:xfrm>
        </p:grpSpPr>
        <p:pic>
          <p:nvPicPr>
            <p:cNvPr id="234" name="Google Shape;234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8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5" name="Google Shape;235;p45"/>
            <p:cNvSpPr/>
            <p:nvPr/>
          </p:nvSpPr>
          <p:spPr>
            <a:xfrm>
              <a:off x="60912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236" name="Google Shape;236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12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4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792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8" name="Google Shape;238;p45"/>
          <p:cNvSpPr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it-IT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LICEO DELLE SCIENZE UMANE E LINGUISTICO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601"/>
              </a:spcBef>
              <a:spcAft>
                <a:spcPts val="0"/>
              </a:spcAft>
              <a:buNone/>
            </a:pPr>
            <a:r>
              <a:rPr b="1" i="0" lang="it-IT" sz="3100" u="none" cap="none" strike="noStrik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DANILO DOLCI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9" name="Google Shape;239;p45"/>
          <p:cNvGrpSpPr/>
          <p:nvPr/>
        </p:nvGrpSpPr>
        <p:grpSpPr>
          <a:xfrm>
            <a:off x="1295280" y="2421720"/>
            <a:ext cx="9601200" cy="3666240"/>
            <a:chOff x="1295280" y="2421720"/>
            <a:chExt cx="9601200" cy="3666240"/>
          </a:xfrm>
        </p:grpSpPr>
        <p:sp>
          <p:nvSpPr>
            <p:cNvPr id="240" name="Google Shape;240;p45"/>
            <p:cNvSpPr/>
            <p:nvPr/>
          </p:nvSpPr>
          <p:spPr>
            <a:xfrm>
              <a:off x="1295280" y="2421720"/>
              <a:ext cx="8160480" cy="964800"/>
            </a:xfrm>
            <a:custGeom>
              <a:rect b="b" l="l" r="r" t="t"/>
              <a:pathLst>
                <a:path extrusionOk="0" h="895702" w="8161017">
                  <a:moveTo>
                    <a:pt x="0" y="89570"/>
                  </a:moveTo>
                  <a:cubicBezTo>
                    <a:pt x="0" y="40102"/>
                    <a:pt x="40102" y="0"/>
                    <a:pt x="89570" y="0"/>
                  </a:cubicBezTo>
                  <a:lnTo>
                    <a:pt x="8071447" y="0"/>
                  </a:lnTo>
                  <a:cubicBezTo>
                    <a:pt x="8120915" y="0"/>
                    <a:pt x="8161017" y="40102"/>
                    <a:pt x="8161017" y="89570"/>
                  </a:cubicBezTo>
                  <a:lnTo>
                    <a:pt x="8161017" y="806132"/>
                  </a:lnTo>
                  <a:cubicBezTo>
                    <a:pt x="8161017" y="855600"/>
                    <a:pt x="8120915" y="895702"/>
                    <a:pt x="8071447" y="895702"/>
                  </a:cubicBezTo>
                  <a:lnTo>
                    <a:pt x="89570" y="895702"/>
                  </a:lnTo>
                  <a:cubicBezTo>
                    <a:pt x="40102" y="895702"/>
                    <a:pt x="0" y="855600"/>
                    <a:pt x="0" y="806132"/>
                  </a:cubicBezTo>
                  <a:lnTo>
                    <a:pt x="0" y="89570"/>
                  </a:lnTo>
                  <a:close/>
                </a:path>
              </a:pathLst>
            </a:custGeom>
            <a:solidFill>
              <a:srgbClr val="3C9770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8550" lIns="178550" spcFirstLastPara="1" rIns="1092600" wrap="square" tIns="178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delle Scienze Umane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45"/>
            <p:cNvSpPr/>
            <p:nvPr/>
          </p:nvSpPr>
          <p:spPr>
            <a:xfrm>
              <a:off x="2015640" y="3522600"/>
              <a:ext cx="8160480" cy="1303200"/>
            </a:xfrm>
            <a:custGeom>
              <a:rect b="b" l="l" r="r" t="t"/>
              <a:pathLst>
                <a:path extrusionOk="0" h="895702" w="8161017">
                  <a:moveTo>
                    <a:pt x="0" y="89570"/>
                  </a:moveTo>
                  <a:cubicBezTo>
                    <a:pt x="0" y="40102"/>
                    <a:pt x="40102" y="0"/>
                    <a:pt x="89570" y="0"/>
                  </a:cubicBezTo>
                  <a:lnTo>
                    <a:pt x="8071447" y="0"/>
                  </a:lnTo>
                  <a:cubicBezTo>
                    <a:pt x="8120915" y="0"/>
                    <a:pt x="8161017" y="40102"/>
                    <a:pt x="8161017" y="89570"/>
                  </a:cubicBezTo>
                  <a:lnTo>
                    <a:pt x="8161017" y="806132"/>
                  </a:lnTo>
                  <a:cubicBezTo>
                    <a:pt x="8161017" y="855600"/>
                    <a:pt x="8120915" y="895702"/>
                    <a:pt x="8071447" y="895702"/>
                  </a:cubicBezTo>
                  <a:lnTo>
                    <a:pt x="89570" y="895702"/>
                  </a:lnTo>
                  <a:cubicBezTo>
                    <a:pt x="40102" y="895702"/>
                    <a:pt x="0" y="855600"/>
                    <a:pt x="0" y="806132"/>
                  </a:cubicBezTo>
                  <a:lnTo>
                    <a:pt x="0" y="89570"/>
                  </a:lnTo>
                  <a:close/>
                </a:path>
              </a:pathLst>
            </a:custGeom>
            <a:solidFill>
              <a:srgbClr val="40979A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8550" lIns="178550" spcFirstLastPara="1" rIns="1481025" wrap="square" tIns="178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delle Scienze Umane 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Opzione Economico - Sociale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5"/>
            <p:cNvSpPr/>
            <p:nvPr/>
          </p:nvSpPr>
          <p:spPr>
            <a:xfrm>
              <a:off x="2735640" y="4988160"/>
              <a:ext cx="8160840" cy="1099800"/>
            </a:xfrm>
            <a:custGeom>
              <a:rect b="b" l="l" r="r" t="t"/>
              <a:pathLst>
                <a:path extrusionOk="0" h="895702" w="8161017">
                  <a:moveTo>
                    <a:pt x="0" y="89570"/>
                  </a:moveTo>
                  <a:cubicBezTo>
                    <a:pt x="0" y="40102"/>
                    <a:pt x="40102" y="0"/>
                    <a:pt x="89570" y="0"/>
                  </a:cubicBezTo>
                  <a:lnTo>
                    <a:pt x="8071447" y="0"/>
                  </a:lnTo>
                  <a:cubicBezTo>
                    <a:pt x="8120915" y="0"/>
                    <a:pt x="8161017" y="40102"/>
                    <a:pt x="8161017" y="89570"/>
                  </a:cubicBezTo>
                  <a:lnTo>
                    <a:pt x="8161017" y="806132"/>
                  </a:lnTo>
                  <a:cubicBezTo>
                    <a:pt x="8161017" y="855600"/>
                    <a:pt x="8120915" y="895702"/>
                    <a:pt x="8071447" y="895702"/>
                  </a:cubicBezTo>
                  <a:lnTo>
                    <a:pt x="89570" y="895702"/>
                  </a:lnTo>
                  <a:cubicBezTo>
                    <a:pt x="40102" y="895702"/>
                    <a:pt x="0" y="855600"/>
                    <a:pt x="0" y="806132"/>
                  </a:cubicBezTo>
                  <a:lnTo>
                    <a:pt x="0" y="89570"/>
                  </a:lnTo>
                  <a:close/>
                </a:path>
              </a:pathLst>
            </a:custGeom>
            <a:solidFill>
              <a:srgbClr val="44709D"/>
            </a:solidFill>
            <a:ln cap="flat" cmpd="sng" w="158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8550" lIns="178550" spcFirstLastPara="1" rIns="1481025" wrap="square" tIns="178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0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Linguistico </a:t>
              </a:r>
              <a:endParaRPr b="0" i="0" sz="40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26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(</a:t>
              </a:r>
              <a:r>
                <a:rPr b="0" i="0" lang="it-IT" sz="30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con corso ESABAC)</a:t>
              </a:r>
              <a:endParaRPr b="0" i="0" sz="30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45"/>
            <p:cNvSpPr/>
            <p:nvPr/>
          </p:nvSpPr>
          <p:spPr>
            <a:xfrm>
              <a:off x="8874360" y="3255840"/>
              <a:ext cx="581760" cy="714600"/>
            </a:xfrm>
            <a:custGeom>
              <a:rect b="b" l="l" r="r" t="t"/>
              <a:pathLst>
                <a:path extrusionOk="0" h="582206" w="582206">
                  <a:moveTo>
                    <a:pt x="0" y="320213"/>
                  </a:moveTo>
                  <a:lnTo>
                    <a:pt x="130996" y="320213"/>
                  </a:lnTo>
                  <a:lnTo>
                    <a:pt x="130996" y="0"/>
                  </a:lnTo>
                  <a:lnTo>
                    <a:pt x="451210" y="0"/>
                  </a:lnTo>
                  <a:lnTo>
                    <a:pt x="451210" y="320213"/>
                  </a:lnTo>
                  <a:lnTo>
                    <a:pt x="582206" y="320213"/>
                  </a:lnTo>
                  <a:lnTo>
                    <a:pt x="291103" y="582206"/>
                  </a:lnTo>
                  <a:lnTo>
                    <a:pt x="0" y="320213"/>
                  </a:lnTo>
                  <a:close/>
                </a:path>
              </a:pathLst>
            </a:custGeom>
            <a:solidFill>
              <a:srgbClr val="CEDDD5">
                <a:alpha val="89803"/>
              </a:srgbClr>
            </a:solidFill>
            <a:ln cap="flat" cmpd="sng" w="15825">
              <a:solidFill>
                <a:srgbClr val="CEDDD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60550" lIns="147600" spcFirstLastPara="1" rIns="147600" wrap="square" tIns="16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9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45"/>
            <p:cNvSpPr/>
            <p:nvPr/>
          </p:nvSpPr>
          <p:spPr>
            <a:xfrm>
              <a:off x="9594360" y="4532040"/>
              <a:ext cx="581760" cy="714600"/>
            </a:xfrm>
            <a:custGeom>
              <a:rect b="b" l="l" r="r" t="t"/>
              <a:pathLst>
                <a:path extrusionOk="0" h="582206" w="582206">
                  <a:moveTo>
                    <a:pt x="0" y="320213"/>
                  </a:moveTo>
                  <a:lnTo>
                    <a:pt x="130996" y="320213"/>
                  </a:lnTo>
                  <a:lnTo>
                    <a:pt x="130996" y="0"/>
                  </a:lnTo>
                  <a:lnTo>
                    <a:pt x="451210" y="0"/>
                  </a:lnTo>
                  <a:lnTo>
                    <a:pt x="451210" y="320213"/>
                  </a:lnTo>
                  <a:lnTo>
                    <a:pt x="582206" y="320213"/>
                  </a:lnTo>
                  <a:lnTo>
                    <a:pt x="291103" y="582206"/>
                  </a:lnTo>
                  <a:lnTo>
                    <a:pt x="0" y="320213"/>
                  </a:lnTo>
                  <a:close/>
                </a:path>
              </a:pathLst>
            </a:custGeom>
            <a:solidFill>
              <a:srgbClr val="CFD5DF">
                <a:alpha val="89803"/>
              </a:srgbClr>
            </a:solidFill>
            <a:ln cap="flat" cmpd="sng" w="15825">
              <a:solidFill>
                <a:srgbClr val="CFD5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160550" lIns="147600" spcFirstLastPara="1" rIns="147600" wrap="square" tIns="165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9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p46"/>
          <p:cNvGrpSpPr/>
          <p:nvPr/>
        </p:nvGrpSpPr>
        <p:grpSpPr>
          <a:xfrm>
            <a:off x="677160" y="687960"/>
            <a:ext cx="10894680" cy="5618880"/>
            <a:chOff x="677160" y="687960"/>
            <a:chExt cx="10894680" cy="5618880"/>
          </a:xfrm>
        </p:grpSpPr>
        <p:sp>
          <p:nvSpPr>
            <p:cNvPr id="250" name="Google Shape;250;p46"/>
            <p:cNvSpPr/>
            <p:nvPr/>
          </p:nvSpPr>
          <p:spPr>
            <a:xfrm>
              <a:off x="677160" y="687960"/>
              <a:ext cx="10894680" cy="1685520"/>
            </a:xfrm>
            <a:custGeom>
              <a:rect b="b" l="l" r="r" t="t"/>
              <a:pathLst>
                <a:path extrusionOk="0" h="1685793" w="10895157">
                  <a:moveTo>
                    <a:pt x="0" y="0"/>
                  </a:moveTo>
                  <a:lnTo>
                    <a:pt x="10895157" y="0"/>
                  </a:lnTo>
                  <a:lnTo>
                    <a:pt x="10895157" y="1685793"/>
                  </a:lnTo>
                  <a:lnTo>
                    <a:pt x="0" y="1685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8865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SCIENTIFICO BENEDETTO CROCE</a:t>
              </a:r>
              <a:r>
                <a:rPr b="0" i="0" lang="it-IT" sz="48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 </a:t>
              </a:r>
              <a:r>
                <a:rPr b="0" i="0" lang="it-IT" sz="48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PALERMO</a:t>
              </a:r>
              <a:endParaRPr b="0" i="0" sz="48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6"/>
            <p:cNvSpPr/>
            <p:nvPr/>
          </p:nvSpPr>
          <p:spPr>
            <a:xfrm>
              <a:off x="677160" y="2373840"/>
              <a:ext cx="5447160" cy="3539880"/>
            </a:xfrm>
            <a:custGeom>
              <a:rect b="b" l="l" r="r" t="t"/>
              <a:pathLst>
                <a:path extrusionOk="0" h="3540167" w="5447578">
                  <a:moveTo>
                    <a:pt x="0" y="0"/>
                  </a:moveTo>
                  <a:lnTo>
                    <a:pt x="5447578" y="0"/>
                  </a:lnTo>
                  <a:lnTo>
                    <a:pt x="5447578" y="3540167"/>
                  </a:lnTo>
                  <a:lnTo>
                    <a:pt x="0" y="3540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8A25"/>
            </a:solidFill>
            <a:ln>
              <a:noFill/>
            </a:ln>
          </p:spPr>
          <p:txBody>
            <a:bodyPr anchorCtr="1" anchor="ctr" bIns="171350" lIns="171350" spcFirstLastPara="1" rIns="171350" wrap="square" tIns="171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INDIRIZZO ORDINARIO CON UN CORSO DI LICEO MATEMATICO</a:t>
              </a:r>
              <a:endParaRPr b="0" i="0" sz="4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6"/>
            <p:cNvSpPr/>
            <p:nvPr/>
          </p:nvSpPr>
          <p:spPr>
            <a:xfrm>
              <a:off x="6124680" y="2373840"/>
              <a:ext cx="5447160" cy="3539880"/>
            </a:xfrm>
            <a:custGeom>
              <a:rect b="b" l="l" r="r" t="t"/>
              <a:pathLst>
                <a:path extrusionOk="0" h="3540167" w="5447578">
                  <a:moveTo>
                    <a:pt x="0" y="0"/>
                  </a:moveTo>
                  <a:lnTo>
                    <a:pt x="5447578" y="0"/>
                  </a:lnTo>
                  <a:lnTo>
                    <a:pt x="5447578" y="3540167"/>
                  </a:lnTo>
                  <a:lnTo>
                    <a:pt x="0" y="3540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B300"/>
            </a:solidFill>
            <a:ln>
              <a:noFill/>
            </a:ln>
          </p:spPr>
          <p:txBody>
            <a:bodyPr anchorCtr="1" anchor="ctr" bIns="171350" lIns="171350" spcFirstLastPara="1" rIns="171350" wrap="square" tIns="171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INDIRIZZO SCIENZE APPLICATE</a:t>
              </a:r>
              <a:endParaRPr b="0" i="0" sz="4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6"/>
            <p:cNvSpPr/>
            <p:nvPr/>
          </p:nvSpPr>
          <p:spPr>
            <a:xfrm>
              <a:off x="677160" y="5913720"/>
              <a:ext cx="10894680" cy="3931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358865"/>
            </a:solidFill>
            <a:ln>
              <a:noFill/>
            </a:ln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7"/>
          <p:cNvSpPr/>
          <p:nvPr/>
        </p:nvSpPr>
        <p:spPr>
          <a:xfrm>
            <a:off x="310680" y="3962520"/>
            <a:ext cx="27429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IT FILIPPO PARL ATORE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47"/>
          <p:cNvGrpSpPr/>
          <p:nvPr/>
        </p:nvGrpSpPr>
        <p:grpSpPr>
          <a:xfrm>
            <a:off x="0" y="-714600"/>
            <a:ext cx="12219551" cy="7956332"/>
            <a:chOff x="7168" y="-714600"/>
            <a:chExt cx="12212224" cy="7956332"/>
          </a:xfrm>
        </p:grpSpPr>
        <p:sp>
          <p:nvSpPr>
            <p:cNvPr id="260" name="Google Shape;260;p47"/>
            <p:cNvSpPr/>
            <p:nvPr/>
          </p:nvSpPr>
          <p:spPr>
            <a:xfrm>
              <a:off x="7168" y="-714600"/>
              <a:ext cx="12212224" cy="2126578"/>
            </a:xfrm>
            <a:custGeom>
              <a:rect b="b" l="l" r="r" t="t"/>
              <a:pathLst>
                <a:path extrusionOk="0" h="1728925" w="10952667">
                  <a:moveTo>
                    <a:pt x="0" y="0"/>
                  </a:moveTo>
                  <a:lnTo>
                    <a:pt x="10952667" y="0"/>
                  </a:lnTo>
                  <a:lnTo>
                    <a:pt x="10952667" y="1728925"/>
                  </a:lnTo>
                  <a:lnTo>
                    <a:pt x="0" y="1728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1" anchor="ctr" bIns="182875" lIns="182875" spcFirstLastPara="1" rIns="182875" wrap="square" tIns="182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</a:t>
              </a:r>
              <a:r>
                <a:rPr b="0" i="0" lang="it-IT" sz="4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C</a:t>
              </a:r>
              <a:r>
                <a:rPr b="0" i="0" lang="it-IT" sz="4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EO SCIENTIFICO D’ALESSANDRO</a:t>
              </a:r>
              <a:endParaRPr b="0" i="0" sz="47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457200" lvl="0" marL="41148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7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BAGHERIA</a:t>
              </a:r>
              <a:endParaRPr b="0" i="0" sz="47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7"/>
            <p:cNvSpPr/>
            <p:nvPr/>
          </p:nvSpPr>
          <p:spPr>
            <a:xfrm>
              <a:off x="7168" y="987775"/>
              <a:ext cx="4404143" cy="6253957"/>
            </a:xfrm>
            <a:custGeom>
              <a:rect b="b" l="l" r="r" t="t"/>
              <a:pathLst>
                <a:path extrusionOk="0" h="363074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</a:t>
              </a:r>
              <a:endParaRPr sz="320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Tradizionale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/>
                <a:t>  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</a:t>
              </a:r>
              <a:endParaRPr b="0" i="0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Tradizionale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curvatura della 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  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Comunicazione</a:t>
              </a:r>
              <a:endParaRPr b="0" i="0" sz="32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3200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</a:t>
              </a: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  Digitale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47"/>
            <p:cNvSpPr/>
            <p:nvPr/>
          </p:nvSpPr>
          <p:spPr>
            <a:xfrm>
              <a:off x="4411801" y="987775"/>
              <a:ext cx="3784098" cy="5137503"/>
            </a:xfrm>
            <a:custGeom>
              <a:rect b="b" l="l" r="r" t="t"/>
              <a:pathLst>
                <a:path extrusionOk="0" h="363074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45F06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 Scienze Applicate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 Scienze Applicate curvatura Fisico - Tecnologica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47"/>
            <p:cNvSpPr/>
            <p:nvPr/>
          </p:nvSpPr>
          <p:spPr>
            <a:xfrm>
              <a:off x="8191808" y="987775"/>
              <a:ext cx="3984700" cy="4347816"/>
            </a:xfrm>
            <a:custGeom>
              <a:rect b="b" l="l" r="r" t="t"/>
              <a:pathLst>
                <a:path extrusionOk="0" h="3630744" w="3647323">
                  <a:moveTo>
                    <a:pt x="0" y="0"/>
                  </a:moveTo>
                  <a:lnTo>
                    <a:pt x="3647323" y="0"/>
                  </a:lnTo>
                  <a:lnTo>
                    <a:pt x="3647323" y="3630744"/>
                  </a:lnTo>
                  <a:lnTo>
                    <a:pt x="0" y="36307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3C33"/>
            </a:solidFill>
            <a:ln cap="flat" cmpd="sng" w="255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1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 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Esabac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32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LICEO SCIENTIFICO Sportivo con Potenziamento di Diritto</a:t>
              </a:r>
              <a:endParaRPr b="0" i="0" sz="32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47"/>
            <p:cNvSpPr/>
            <p:nvPr/>
          </p:nvSpPr>
          <p:spPr>
            <a:xfrm>
              <a:off x="37800" y="5830920"/>
              <a:ext cx="11980818" cy="4924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</p:sp>
      </p:grpSp>
      <p:sp>
        <p:nvSpPr>
          <p:cNvPr id="265" name="Google Shape;265;p47"/>
          <p:cNvSpPr txBox="1"/>
          <p:nvPr/>
        </p:nvSpPr>
        <p:spPr>
          <a:xfrm>
            <a:off x="310675" y="5772585"/>
            <a:ext cx="118320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100" u="none" cap="none" strike="noStrike">
                <a:solidFill>
                  <a:srgbClr val="EEECE1"/>
                </a:solidFill>
                <a:latin typeface="Garamond"/>
                <a:ea typeface="Garamond"/>
                <a:cs typeface="Garamond"/>
                <a:sym typeface="Garamond"/>
              </a:rPr>
              <a:t>Percorso di potenziamento e orientamento</a:t>
            </a:r>
            <a:r>
              <a:rPr b="0" i="0" lang="it-IT" sz="3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3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           </a:t>
            </a:r>
            <a:r>
              <a:rPr b="0" i="0" lang="it-IT" sz="3100" u="none" cap="none" strike="noStrike">
                <a:solidFill>
                  <a:srgbClr val="FFFFFF"/>
                </a:solidFill>
                <a:latin typeface="Garamond"/>
                <a:ea typeface="Garamond"/>
                <a:cs typeface="Garamond"/>
                <a:sym typeface="Garamond"/>
              </a:rPr>
              <a:t>      “Biologia con curvatura biomedica”</a:t>
            </a:r>
            <a:endParaRPr b="0" i="0" sz="31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48"/>
          <p:cNvGrpSpPr/>
          <p:nvPr/>
        </p:nvGrpSpPr>
        <p:grpSpPr>
          <a:xfrm>
            <a:off x="-15840" y="0"/>
            <a:ext cx="12229560" cy="6855840"/>
            <a:chOff x="-15840" y="0"/>
            <a:chExt cx="12229560" cy="6855840"/>
          </a:xfrm>
        </p:grpSpPr>
        <p:pic>
          <p:nvPicPr>
            <p:cNvPr id="271" name="Google Shape;271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48"/>
            <p:cNvSpPr/>
            <p:nvPr/>
          </p:nvSpPr>
          <p:spPr>
            <a:xfrm>
              <a:off x="608040" y="60948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273" name="Google Shape;273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5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4" name="Google Shape;274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6840" y="315396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75" name="Google Shape;275;p48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48"/>
          <p:cNvSpPr/>
          <p:nvPr/>
        </p:nvSpPr>
        <p:spPr>
          <a:xfrm>
            <a:off x="0" y="0"/>
            <a:ext cx="12185280" cy="685764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83992A"/>
          </a:solidFill>
          <a:ln>
            <a:noFill/>
          </a:ln>
        </p:spPr>
      </p:sp>
      <p:grpSp>
        <p:nvGrpSpPr>
          <p:cNvPr id="277" name="Google Shape;277;p48"/>
          <p:cNvGrpSpPr/>
          <p:nvPr/>
        </p:nvGrpSpPr>
        <p:grpSpPr>
          <a:xfrm>
            <a:off x="-19080" y="720"/>
            <a:ext cx="12229560" cy="6855840"/>
            <a:chOff x="-19080" y="720"/>
            <a:chExt cx="12229560" cy="6855840"/>
          </a:xfrm>
        </p:grpSpPr>
        <p:pic>
          <p:nvPicPr>
            <p:cNvPr id="278" name="Google Shape;278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-3240" y="720"/>
              <a:ext cx="12188520" cy="6855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9" name="Google Shape;279;p48"/>
            <p:cNvSpPr/>
            <p:nvPr/>
          </p:nvSpPr>
          <p:spPr>
            <a:xfrm>
              <a:off x="604800" y="610560"/>
              <a:ext cx="10972440" cy="563832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 cap="flat" cmpd="sng" w="15825">
              <a:solidFill>
                <a:srgbClr val="83992A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pic>
          <p:nvPicPr>
            <p:cNvPr id="280" name="Google Shape;280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-1908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1" name="Google Shape;281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433600" y="3154680"/>
              <a:ext cx="776880" cy="60624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82" name="Google Shape;282;p48"/>
          <p:cNvCxnSpPr/>
          <p:nvPr/>
        </p:nvCxnSpPr>
        <p:spPr>
          <a:xfrm>
            <a:off x="1396080" y="2421360"/>
            <a:ext cx="9408300" cy="600"/>
          </a:xfrm>
          <a:prstGeom prst="bentConnector3">
            <a:avLst>
              <a:gd fmla="val 50000" name="adj1"/>
            </a:avLst>
          </a:prstGeom>
          <a:noFill/>
          <a:ln cap="flat" cmpd="sng" w="15825">
            <a:solidFill>
              <a:srgbClr val="83992A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83" name="Google Shape;283;p48"/>
          <p:cNvGrpSpPr/>
          <p:nvPr/>
        </p:nvGrpSpPr>
        <p:grpSpPr>
          <a:xfrm>
            <a:off x="576360" y="644760"/>
            <a:ext cx="11067480" cy="5676480"/>
            <a:chOff x="576360" y="644760"/>
            <a:chExt cx="11067480" cy="5676480"/>
          </a:xfrm>
        </p:grpSpPr>
        <p:sp>
          <p:nvSpPr>
            <p:cNvPr id="284" name="Google Shape;284;p48"/>
            <p:cNvSpPr/>
            <p:nvPr/>
          </p:nvSpPr>
          <p:spPr>
            <a:xfrm>
              <a:off x="576360" y="644760"/>
              <a:ext cx="11067480" cy="1702800"/>
            </a:xfrm>
            <a:custGeom>
              <a:rect b="b" l="l" r="r" t="t"/>
              <a:pathLst>
                <a:path extrusionOk="0" h="1703046" w="11067685">
                  <a:moveTo>
                    <a:pt x="0" y="0"/>
                  </a:moveTo>
                  <a:lnTo>
                    <a:pt x="11067685" y="0"/>
                  </a:lnTo>
                  <a:lnTo>
                    <a:pt x="11067685" y="1703046"/>
                  </a:lnTo>
                  <a:lnTo>
                    <a:pt x="0" y="17030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7226"/>
            </a:solidFill>
            <a:ln>
              <a:noFill/>
            </a:ln>
          </p:spPr>
          <p:txBody>
            <a:bodyPr anchorCtr="1" anchor="ctr" bIns="186825" lIns="186825" spcFirstLastPara="1" rIns="186825" wrap="square" tIns="1868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49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LICEO SCIENTIFICO</a:t>
              </a:r>
              <a:r>
                <a:rPr b="0" i="0" lang="it-IT" sz="4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 </a:t>
              </a:r>
              <a:r>
                <a:rPr b="0" i="0" lang="it-IT" sz="49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E.BASILE</a:t>
              </a:r>
              <a:r>
                <a:rPr b="0" i="0" lang="it-IT" sz="49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 </a:t>
              </a:r>
              <a:r>
                <a:rPr b="0" i="0" lang="it-IT" sz="4900" u="none" cap="none" strike="noStrike">
                  <a:solidFill>
                    <a:srgbClr val="FFFFFF"/>
                  </a:solidFill>
                  <a:latin typeface="Garamond"/>
                  <a:ea typeface="Garamond"/>
                  <a:cs typeface="Garamond"/>
                  <a:sym typeface="Garamond"/>
                </a:rPr>
                <a:t>PALERMO</a:t>
              </a:r>
              <a:endParaRPr b="0" i="0" sz="49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48"/>
            <p:cNvSpPr/>
            <p:nvPr/>
          </p:nvSpPr>
          <p:spPr>
            <a:xfrm>
              <a:off x="576360" y="2347920"/>
              <a:ext cx="5533560" cy="3575880"/>
            </a:xfrm>
            <a:custGeom>
              <a:rect b="b" l="l" r="r" t="t"/>
              <a:pathLst>
                <a:path extrusionOk="0" h="3576397" w="5533842">
                  <a:moveTo>
                    <a:pt x="0" y="0"/>
                  </a:moveTo>
                  <a:lnTo>
                    <a:pt x="5533842" y="0"/>
                  </a:lnTo>
                  <a:lnTo>
                    <a:pt x="5533842" y="3576397"/>
                  </a:lnTo>
                  <a:lnTo>
                    <a:pt x="0" y="3576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A239"/>
            </a:solidFill>
            <a:ln>
              <a:noFill/>
            </a:ln>
          </p:spPr>
          <p:txBody>
            <a:bodyPr anchorCtr="1" anchor="ctr" bIns="247675" lIns="247675" spcFirstLastPara="1" rIns="247675" wrap="square" tIns="24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6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INDIRIZZO ORDINARIO </a:t>
              </a:r>
              <a:endParaRPr b="0" i="0" sz="6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48"/>
            <p:cNvSpPr/>
            <p:nvPr/>
          </p:nvSpPr>
          <p:spPr>
            <a:xfrm>
              <a:off x="6110280" y="2347920"/>
              <a:ext cx="5533560" cy="3575880"/>
            </a:xfrm>
            <a:custGeom>
              <a:rect b="b" l="l" r="r" t="t"/>
              <a:pathLst>
                <a:path extrusionOk="0" h="3576397" w="5533842">
                  <a:moveTo>
                    <a:pt x="0" y="0"/>
                  </a:moveTo>
                  <a:lnTo>
                    <a:pt x="5533842" y="0"/>
                  </a:lnTo>
                  <a:lnTo>
                    <a:pt x="5533842" y="3576397"/>
                  </a:lnTo>
                  <a:lnTo>
                    <a:pt x="0" y="3576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3992A"/>
            </a:solidFill>
            <a:ln>
              <a:noFill/>
            </a:ln>
          </p:spPr>
          <p:txBody>
            <a:bodyPr anchorCtr="1" anchor="ctr" bIns="247675" lIns="247675" spcFirstLastPara="1" rIns="247675" wrap="square" tIns="247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it-IT" sz="6500" u="none" cap="none" strike="noStrike">
                  <a:solidFill>
                    <a:srgbClr val="FFFFFF"/>
                  </a:solidFill>
                  <a:latin typeface="Avenir"/>
                  <a:ea typeface="Avenir"/>
                  <a:cs typeface="Avenir"/>
                  <a:sym typeface="Avenir"/>
                </a:rPr>
                <a:t>INDIRIZZO SCIENZE APPLICATE</a:t>
              </a:r>
              <a:endParaRPr b="0" i="0" sz="6500" u="none" cap="none" strike="noStrik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48"/>
            <p:cNvSpPr/>
            <p:nvPr/>
          </p:nvSpPr>
          <p:spPr>
            <a:xfrm>
              <a:off x="576360" y="5924160"/>
              <a:ext cx="11067480" cy="3970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F7226"/>
            </a:solidFill>
            <a:ln>
              <a:noFill/>
            </a:ln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